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autoCompressPictures="0">
  <p:sldMasterIdLst>
    <p:sldMasterId id="2147484168" r:id="rId4"/>
  </p:sldMasterIdLst>
  <p:notesMasterIdLst>
    <p:notesMasterId r:id="rId39"/>
  </p:notesMasterIdLst>
  <p:handoutMasterIdLst>
    <p:handoutMasterId r:id="rId40"/>
  </p:handoutMasterIdLst>
  <p:sldIdLst>
    <p:sldId id="330" r:id="rId5"/>
    <p:sldId id="332" r:id="rId6"/>
    <p:sldId id="333" r:id="rId7"/>
    <p:sldId id="336" r:id="rId8"/>
    <p:sldId id="337" r:id="rId9"/>
    <p:sldId id="338" r:id="rId10"/>
    <p:sldId id="339" r:id="rId11"/>
    <p:sldId id="344" r:id="rId12"/>
    <p:sldId id="345" r:id="rId13"/>
    <p:sldId id="348" r:id="rId14"/>
    <p:sldId id="349" r:id="rId15"/>
    <p:sldId id="340" r:id="rId16"/>
    <p:sldId id="342" r:id="rId17"/>
    <p:sldId id="350" r:id="rId18"/>
    <p:sldId id="351" r:id="rId19"/>
    <p:sldId id="353" r:id="rId20"/>
    <p:sldId id="354" r:id="rId21"/>
    <p:sldId id="355" r:id="rId22"/>
    <p:sldId id="356" r:id="rId23"/>
    <p:sldId id="357" r:id="rId24"/>
    <p:sldId id="364" r:id="rId25"/>
    <p:sldId id="359" r:id="rId26"/>
    <p:sldId id="360" r:id="rId27"/>
    <p:sldId id="361" r:id="rId28"/>
    <p:sldId id="362" r:id="rId29"/>
    <p:sldId id="363" r:id="rId30"/>
    <p:sldId id="365" r:id="rId31"/>
    <p:sldId id="366" r:id="rId32"/>
    <p:sldId id="367" r:id="rId33"/>
    <p:sldId id="368" r:id="rId34"/>
    <p:sldId id="369" r:id="rId35"/>
    <p:sldId id="371" r:id="rId36"/>
    <p:sldId id="372" r:id="rId37"/>
    <p:sldId id="373" r:id="rId3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594D3D9-FF41-4F96-82F1-666F01AC4507}" v="904" dt="2024-07-24T16:31:58.00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002" autoAdjust="0"/>
    <p:restoredTop sz="85311" autoAdjust="0"/>
  </p:normalViewPr>
  <p:slideViewPr>
    <p:cSldViewPr snapToGrid="0">
      <p:cViewPr>
        <p:scale>
          <a:sx n="89" d="100"/>
          <a:sy n="89" d="100"/>
        </p:scale>
        <p:origin x="1440" y="1116"/>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123" d="100"/>
          <a:sy n="123" d="100"/>
        </p:scale>
        <p:origin x="2448" y="9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notesMaster" Target="notesMasters/notesMaster1.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handoutMaster" Target="handoutMasters/handoutMaster1.xml"/><Relationship Id="rId45"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20" Type="http://schemas.openxmlformats.org/officeDocument/2006/relationships/slide" Target="slides/slide16.xml"/><Relationship Id="rId41"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B4CB405-BC11-414E-B0F4-9E1C4642FE1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latin typeface="Georgia" panose="02040502050405020303" pitchFamily="18" charset="0"/>
            </a:endParaRPr>
          </a:p>
        </p:txBody>
      </p:sp>
      <p:sp>
        <p:nvSpPr>
          <p:cNvPr id="3" name="Date Placeholder 2">
            <a:extLst>
              <a:ext uri="{FF2B5EF4-FFF2-40B4-BE49-F238E27FC236}">
                <a16:creationId xmlns:a16="http://schemas.microsoft.com/office/drawing/2014/main" id="{C71A09E4-E76E-43B1-9270-846FE19D3E2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A0A57E1-CEB3-4C96-B7C6-36B0FA3064E4}" type="datetimeFigureOut">
              <a:rPr lang="en-US" smtClean="0">
                <a:latin typeface="Georgia" panose="02040502050405020303" pitchFamily="18" charset="0"/>
              </a:rPr>
              <a:t>7/22/2024</a:t>
            </a:fld>
            <a:endParaRPr lang="en-US" dirty="0">
              <a:latin typeface="Georgia" panose="02040502050405020303" pitchFamily="18" charset="0"/>
            </a:endParaRPr>
          </a:p>
        </p:txBody>
      </p:sp>
      <p:sp>
        <p:nvSpPr>
          <p:cNvPr id="4" name="Footer Placeholder 3">
            <a:extLst>
              <a:ext uri="{FF2B5EF4-FFF2-40B4-BE49-F238E27FC236}">
                <a16:creationId xmlns:a16="http://schemas.microsoft.com/office/drawing/2014/main" id="{44791962-6490-4685-B760-76A1628AD51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latin typeface="Georgia" panose="02040502050405020303" pitchFamily="18" charset="0"/>
            </a:endParaRPr>
          </a:p>
        </p:txBody>
      </p:sp>
      <p:sp>
        <p:nvSpPr>
          <p:cNvPr id="5" name="Slide Number Placeholder 4">
            <a:extLst>
              <a:ext uri="{FF2B5EF4-FFF2-40B4-BE49-F238E27FC236}">
                <a16:creationId xmlns:a16="http://schemas.microsoft.com/office/drawing/2014/main" id="{D3697A7F-1461-4B81-83F2-8C494CFB80B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D0D51C3-EABD-4553-9DC0-81CFC2A7F30E}" type="slidenum">
              <a:rPr lang="en-US" smtClean="0">
                <a:latin typeface="Georgia" panose="02040502050405020303" pitchFamily="18" charset="0"/>
              </a:rPr>
              <a:t>‹#›</a:t>
            </a:fld>
            <a:endParaRPr lang="en-US" dirty="0">
              <a:latin typeface="Georgia" panose="02040502050405020303" pitchFamily="18" charset="0"/>
            </a:endParaRPr>
          </a:p>
        </p:txBody>
      </p:sp>
    </p:spTree>
    <p:extLst>
      <p:ext uri="{BB962C8B-B14F-4D97-AF65-F5344CB8AC3E}">
        <p14:creationId xmlns:p14="http://schemas.microsoft.com/office/powerpoint/2010/main" val="398146132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Georgia" panose="02040502050405020303" pitchFamily="18"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Georgia" panose="02040502050405020303" pitchFamily="18" charset="0"/>
              </a:defRPr>
            </a:lvl1pPr>
          </a:lstStyle>
          <a:p>
            <a:fld id="{2CF1BBD7-2276-4DDA-BFFE-26CAACEE5E98}" type="datetimeFigureOut">
              <a:rPr lang="en-US" smtClean="0"/>
              <a:pPr/>
              <a:t>7/22/2024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Georgia" panose="02040502050405020303" pitchFamily="18"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Georgia" panose="02040502050405020303" pitchFamily="18" charset="0"/>
              </a:defRPr>
            </a:lvl1pPr>
          </a:lstStyle>
          <a:p>
            <a:fld id="{B0279F17-7BA4-49BC-BB37-7F646CF8D2F0}" type="slidenum">
              <a:rPr lang="en-US" smtClean="0"/>
              <a:pPr/>
              <a:t>‹#›</a:t>
            </a:fld>
            <a:endParaRPr lang="en-US" dirty="0"/>
          </a:p>
        </p:txBody>
      </p:sp>
    </p:spTree>
    <p:extLst>
      <p:ext uri="{BB962C8B-B14F-4D97-AF65-F5344CB8AC3E}">
        <p14:creationId xmlns:p14="http://schemas.microsoft.com/office/powerpoint/2010/main" val="42657404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Georgia" panose="02040502050405020303" pitchFamily="18" charset="0"/>
        <a:ea typeface="+mn-ea"/>
        <a:cs typeface="+mn-cs"/>
      </a:defRPr>
    </a:lvl1pPr>
    <a:lvl2pPr marL="457200" algn="l" defTabSz="914400" rtl="0" eaLnBrk="1" latinLnBrk="0" hangingPunct="1">
      <a:defRPr sz="1200" kern="1200">
        <a:solidFill>
          <a:schemeClr val="tx1"/>
        </a:solidFill>
        <a:latin typeface="Georgia" panose="02040502050405020303" pitchFamily="18" charset="0"/>
        <a:ea typeface="+mn-ea"/>
        <a:cs typeface="+mn-cs"/>
      </a:defRPr>
    </a:lvl2pPr>
    <a:lvl3pPr marL="914400" algn="l" defTabSz="914400" rtl="0" eaLnBrk="1" latinLnBrk="0" hangingPunct="1">
      <a:defRPr sz="1200" kern="1200">
        <a:solidFill>
          <a:schemeClr val="tx1"/>
        </a:solidFill>
        <a:latin typeface="Georgia" panose="02040502050405020303" pitchFamily="18" charset="0"/>
        <a:ea typeface="+mn-ea"/>
        <a:cs typeface="+mn-cs"/>
      </a:defRPr>
    </a:lvl3pPr>
    <a:lvl4pPr marL="1371600" algn="l" defTabSz="914400" rtl="0" eaLnBrk="1" latinLnBrk="0" hangingPunct="1">
      <a:defRPr sz="1200" kern="1200">
        <a:solidFill>
          <a:schemeClr val="tx1"/>
        </a:solidFill>
        <a:latin typeface="Georgia" panose="02040502050405020303" pitchFamily="18" charset="0"/>
        <a:ea typeface="+mn-ea"/>
        <a:cs typeface="+mn-cs"/>
      </a:defRPr>
    </a:lvl4pPr>
    <a:lvl5pPr marL="1828800" algn="l" defTabSz="914400" rtl="0" eaLnBrk="1" latinLnBrk="0" hangingPunct="1">
      <a:defRPr sz="1200" kern="1200">
        <a:solidFill>
          <a:schemeClr val="tx1"/>
        </a:solidFill>
        <a:latin typeface="Georgia" panose="02040502050405020303"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0279F17-7BA4-49BC-BB37-7F646CF8D2F0}" type="slidenum">
              <a:rPr lang="en-US" smtClean="0"/>
              <a:pPr/>
              <a:t>22</a:t>
            </a:fld>
            <a:endParaRPr lang="en-US" dirty="0"/>
          </a:p>
        </p:txBody>
      </p:sp>
    </p:spTree>
    <p:extLst>
      <p:ext uri="{BB962C8B-B14F-4D97-AF65-F5344CB8AC3E}">
        <p14:creationId xmlns:p14="http://schemas.microsoft.com/office/powerpoint/2010/main" val="31684870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0279F17-7BA4-49BC-BB37-7F646CF8D2F0}" type="slidenum">
              <a:rPr lang="en-US" smtClean="0"/>
              <a:pPr/>
              <a:t>23</a:t>
            </a:fld>
            <a:endParaRPr lang="en-US" dirty="0"/>
          </a:p>
        </p:txBody>
      </p:sp>
    </p:spTree>
    <p:extLst>
      <p:ext uri="{BB962C8B-B14F-4D97-AF65-F5344CB8AC3E}">
        <p14:creationId xmlns:p14="http://schemas.microsoft.com/office/powerpoint/2010/main" val="10002182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0279F17-7BA4-49BC-BB37-7F646CF8D2F0}" type="slidenum">
              <a:rPr lang="en-US" smtClean="0"/>
              <a:pPr/>
              <a:t>24</a:t>
            </a:fld>
            <a:endParaRPr lang="en-US" dirty="0"/>
          </a:p>
        </p:txBody>
      </p:sp>
    </p:spTree>
    <p:extLst>
      <p:ext uri="{BB962C8B-B14F-4D97-AF65-F5344CB8AC3E}">
        <p14:creationId xmlns:p14="http://schemas.microsoft.com/office/powerpoint/2010/main" val="4145394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0279F17-7BA4-49BC-BB37-7F646CF8D2F0}" type="slidenum">
              <a:rPr lang="en-US" smtClean="0"/>
              <a:pPr/>
              <a:t>25</a:t>
            </a:fld>
            <a:endParaRPr lang="en-US" dirty="0"/>
          </a:p>
        </p:txBody>
      </p:sp>
    </p:spTree>
    <p:extLst>
      <p:ext uri="{BB962C8B-B14F-4D97-AF65-F5344CB8AC3E}">
        <p14:creationId xmlns:p14="http://schemas.microsoft.com/office/powerpoint/2010/main" val="156642831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p:bg>
      <p:bgPr>
        <a:solidFill>
          <a:schemeClr val="tx1"/>
        </a:solidFill>
        <a:effectLst/>
      </p:bgPr>
    </p:bg>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DED748D9-6073-DA29-847A-6A6C39D6A69B}"/>
              </a:ext>
            </a:extLst>
          </p:cNvPr>
          <p:cNvPicPr>
            <a:picLocks noChangeAspect="1"/>
          </p:cNvPicPr>
          <p:nvPr userDrawn="1"/>
        </p:nvPicPr>
        <p:blipFill rotWithShape="1">
          <a:blip r:embed="rId2">
            <a:grayscl/>
            <a:alphaModFix amt="41000"/>
          </a:blip>
          <a:srcRect l="-223" t="45170" r="17078" b="17468"/>
          <a:stretch/>
        </p:blipFill>
        <p:spPr>
          <a:xfrm rot="10800000">
            <a:off x="-2" y="0"/>
            <a:ext cx="6300593" cy="2304790"/>
          </a:xfrm>
          <a:prstGeom prst="rect">
            <a:avLst/>
          </a:prstGeom>
        </p:spPr>
      </p:pic>
      <p:grpSp>
        <p:nvGrpSpPr>
          <p:cNvPr id="9" name="Group 8">
            <a:extLst>
              <a:ext uri="{FF2B5EF4-FFF2-40B4-BE49-F238E27FC236}">
                <a16:creationId xmlns:a16="http://schemas.microsoft.com/office/drawing/2014/main" id="{3522E8A7-C256-4D0D-38F5-744CC21A3F1B}"/>
              </a:ext>
            </a:extLst>
          </p:cNvPr>
          <p:cNvGrpSpPr/>
          <p:nvPr userDrawn="1"/>
        </p:nvGrpSpPr>
        <p:grpSpPr>
          <a:xfrm>
            <a:off x="11613628" y="319274"/>
            <a:ext cx="89941" cy="314793"/>
            <a:chOff x="5538866" y="1851285"/>
            <a:chExt cx="89941" cy="314793"/>
          </a:xfrm>
          <a:solidFill>
            <a:schemeClr val="bg1"/>
          </a:solidFill>
        </p:grpSpPr>
        <p:sp>
          <p:nvSpPr>
            <p:cNvPr id="10" name="Oval 9">
              <a:extLst>
                <a:ext uri="{FF2B5EF4-FFF2-40B4-BE49-F238E27FC236}">
                  <a16:creationId xmlns:a16="http://schemas.microsoft.com/office/drawing/2014/main" id="{7194A7E3-B379-7E79-0952-AF4C6A614000}"/>
                </a:ext>
              </a:extLst>
            </p:cNvPr>
            <p:cNvSpPr/>
            <p:nvPr userDrawn="1"/>
          </p:nvSpPr>
          <p:spPr>
            <a:xfrm>
              <a:off x="5538866" y="1851285"/>
              <a:ext cx="89941" cy="8994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Georgia" panose="02040502050405020303" pitchFamily="18" charset="0"/>
              </a:endParaRPr>
            </a:p>
          </p:txBody>
        </p:sp>
        <p:sp>
          <p:nvSpPr>
            <p:cNvPr id="11" name="Oval 10">
              <a:extLst>
                <a:ext uri="{FF2B5EF4-FFF2-40B4-BE49-F238E27FC236}">
                  <a16:creationId xmlns:a16="http://schemas.microsoft.com/office/drawing/2014/main" id="{716CD3AC-CC76-8555-8E6F-C480301CF8B9}"/>
                </a:ext>
              </a:extLst>
            </p:cNvPr>
            <p:cNvSpPr/>
            <p:nvPr userDrawn="1"/>
          </p:nvSpPr>
          <p:spPr>
            <a:xfrm>
              <a:off x="5538866" y="2076137"/>
              <a:ext cx="89941" cy="8994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Georgia" panose="02040502050405020303" pitchFamily="18" charset="0"/>
              </a:endParaRPr>
            </a:p>
          </p:txBody>
        </p:sp>
      </p:grpSp>
      <p:sp>
        <p:nvSpPr>
          <p:cNvPr id="28" name="Title 1">
            <a:extLst>
              <a:ext uri="{FF2B5EF4-FFF2-40B4-BE49-F238E27FC236}">
                <a16:creationId xmlns:a16="http://schemas.microsoft.com/office/drawing/2014/main" id="{C41695A2-5AD2-67EB-7D51-A56C0DCF1440}"/>
              </a:ext>
            </a:extLst>
          </p:cNvPr>
          <p:cNvSpPr>
            <a:spLocks noGrp="1"/>
          </p:cNvSpPr>
          <p:nvPr>
            <p:ph type="title" hasCustomPrompt="1"/>
          </p:nvPr>
        </p:nvSpPr>
        <p:spPr>
          <a:xfrm>
            <a:off x="1800772" y="1793289"/>
            <a:ext cx="3010925" cy="3373515"/>
          </a:xfrm>
        </p:spPr>
        <p:txBody>
          <a:bodyPr lIns="0" tIns="0" rIns="0" bIns="0" anchor="ctr"/>
          <a:lstStyle>
            <a:lvl1pPr algn="l">
              <a:lnSpc>
                <a:spcPct val="75000"/>
              </a:lnSpc>
              <a:defRPr sz="8000" b="0" i="0" cap="all" spc="-150" baseline="0">
                <a:solidFill>
                  <a:schemeClr val="bg1"/>
                </a:solidFill>
                <a:latin typeface="+mj-lt"/>
                <a:ea typeface="MS PMincho" panose="02020600040205080304" pitchFamily="18" charset="-128"/>
                <a:cs typeface="Mangal" panose="02040503050203030202" pitchFamily="18" charset="0"/>
              </a:defRPr>
            </a:lvl1pPr>
          </a:lstStyle>
          <a:p>
            <a:r>
              <a:rPr lang="en-US" dirty="0"/>
              <a:t>Add title</a:t>
            </a:r>
          </a:p>
        </p:txBody>
      </p:sp>
      <p:sp>
        <p:nvSpPr>
          <p:cNvPr id="29" name="Text Placeholder 20">
            <a:extLst>
              <a:ext uri="{FF2B5EF4-FFF2-40B4-BE49-F238E27FC236}">
                <a16:creationId xmlns:a16="http://schemas.microsoft.com/office/drawing/2014/main" id="{423228AD-A556-C433-B2EA-87D97B6FF63B}"/>
              </a:ext>
            </a:extLst>
          </p:cNvPr>
          <p:cNvSpPr>
            <a:spLocks noGrp="1"/>
          </p:cNvSpPr>
          <p:nvPr>
            <p:ph type="body" sz="quarter" idx="14" hasCustomPrompt="1"/>
          </p:nvPr>
        </p:nvSpPr>
        <p:spPr>
          <a:xfrm>
            <a:off x="5502975" y="3086826"/>
            <a:ext cx="5667049" cy="2079978"/>
          </a:xfrm>
        </p:spPr>
        <p:txBody>
          <a:bodyPr lIns="0" tIns="0" rIns="0" bIns="0"/>
          <a:lstStyle>
            <a:lvl1pPr marL="285750" indent="-285750">
              <a:buClr>
                <a:schemeClr val="bg1"/>
              </a:buClr>
              <a:buFont typeface="Courier New" panose="02070309020205020404" pitchFamily="49" charset="0"/>
              <a:buChar char="o"/>
              <a:defRPr sz="1400" b="0" i="0">
                <a:solidFill>
                  <a:schemeClr val="bg1"/>
                </a:solidFill>
                <a:latin typeface="Georgia" panose="02040502050405020303" pitchFamily="18" charset="0"/>
                <a:cs typeface="Mangal" panose="02040503050203030202" pitchFamily="18" charset="0"/>
              </a:defRPr>
            </a:lvl1pPr>
            <a:lvl2pPr marL="742950" indent="-285750">
              <a:buClr>
                <a:schemeClr val="bg1"/>
              </a:buClr>
              <a:buFont typeface="Courier New" panose="02070309020205020404" pitchFamily="49" charset="0"/>
              <a:buChar char="o"/>
              <a:defRPr sz="1400" b="0" i="0">
                <a:solidFill>
                  <a:schemeClr val="bg1"/>
                </a:solidFill>
                <a:latin typeface="Mangal" panose="02040503050203030202" pitchFamily="18" charset="0"/>
                <a:cs typeface="Mangal" panose="02040503050203030202" pitchFamily="18" charset="0"/>
              </a:defRPr>
            </a:lvl2pPr>
            <a:lvl3pPr marL="1200150" indent="-285750">
              <a:buClr>
                <a:schemeClr val="bg1"/>
              </a:buClr>
              <a:buFont typeface="Courier New" panose="02070309020205020404" pitchFamily="49" charset="0"/>
              <a:buChar char="o"/>
              <a:defRPr sz="1400" b="0" i="0">
                <a:solidFill>
                  <a:schemeClr val="bg1"/>
                </a:solidFill>
                <a:latin typeface="Mangal" panose="02040503050203030202" pitchFamily="18" charset="0"/>
                <a:cs typeface="Mangal" panose="02040503050203030202" pitchFamily="18" charset="0"/>
              </a:defRPr>
            </a:lvl3pPr>
            <a:lvl4pPr marL="1543050" indent="-171450">
              <a:buClr>
                <a:schemeClr val="bg1"/>
              </a:buClr>
              <a:buFont typeface="Courier New" panose="02070309020205020404" pitchFamily="49" charset="0"/>
              <a:buChar char="o"/>
              <a:defRPr sz="1400" b="0" i="0">
                <a:solidFill>
                  <a:schemeClr val="bg1"/>
                </a:solidFill>
                <a:latin typeface="Mangal" panose="02040503050203030202" pitchFamily="18" charset="0"/>
                <a:cs typeface="Mangal" panose="02040503050203030202" pitchFamily="18" charset="0"/>
              </a:defRPr>
            </a:lvl4pPr>
            <a:lvl5pPr marL="2000250" indent="-171450">
              <a:buClr>
                <a:schemeClr val="bg1"/>
              </a:buClr>
              <a:buFont typeface="Courier New" panose="02070309020205020404" pitchFamily="49" charset="0"/>
              <a:buChar char="o"/>
              <a:defRPr sz="1400" b="0" i="0">
                <a:solidFill>
                  <a:schemeClr val="bg1"/>
                </a:solidFill>
                <a:latin typeface="Mangal" panose="02040503050203030202" pitchFamily="18" charset="0"/>
                <a:cs typeface="Mangal" panose="02040503050203030202" pitchFamily="18" charset="0"/>
              </a:defRPr>
            </a:lvl5pPr>
          </a:lstStyle>
          <a:p>
            <a:pPr lvl="0"/>
            <a:r>
              <a:rPr lang="en-US" dirty="0"/>
              <a:t>Click to add text</a:t>
            </a:r>
          </a:p>
        </p:txBody>
      </p:sp>
      <p:pic>
        <p:nvPicPr>
          <p:cNvPr id="3" name="Picture 2">
            <a:extLst>
              <a:ext uri="{FF2B5EF4-FFF2-40B4-BE49-F238E27FC236}">
                <a16:creationId xmlns:a16="http://schemas.microsoft.com/office/drawing/2014/main" id="{77547038-27D1-FF6B-7831-F79C0B103590}"/>
              </a:ext>
            </a:extLst>
          </p:cNvPr>
          <p:cNvPicPr>
            <a:picLocks noChangeAspect="1"/>
          </p:cNvPicPr>
          <p:nvPr userDrawn="1"/>
        </p:nvPicPr>
        <p:blipFill rotWithShape="1">
          <a:blip r:embed="rId2">
            <a:grayscl/>
            <a:alphaModFix amt="41000"/>
          </a:blip>
          <a:srcRect l="-222" t="45170" r="19778" b="17468"/>
          <a:stretch/>
        </p:blipFill>
        <p:spPr>
          <a:xfrm>
            <a:off x="6096001" y="4549953"/>
            <a:ext cx="6096000" cy="2304790"/>
          </a:xfrm>
          <a:prstGeom prst="rect">
            <a:avLst/>
          </a:prstGeom>
        </p:spPr>
      </p:pic>
      <p:grpSp>
        <p:nvGrpSpPr>
          <p:cNvPr id="2" name="Group 1">
            <a:extLst>
              <a:ext uri="{FF2B5EF4-FFF2-40B4-BE49-F238E27FC236}">
                <a16:creationId xmlns:a16="http://schemas.microsoft.com/office/drawing/2014/main" id="{74392963-F9C3-8CCC-D239-15D7A4074039}"/>
              </a:ext>
            </a:extLst>
          </p:cNvPr>
          <p:cNvGrpSpPr/>
          <p:nvPr userDrawn="1"/>
        </p:nvGrpSpPr>
        <p:grpSpPr>
          <a:xfrm>
            <a:off x="530436" y="6223933"/>
            <a:ext cx="89941" cy="314793"/>
            <a:chOff x="5538866" y="1851285"/>
            <a:chExt cx="89941" cy="314793"/>
          </a:xfrm>
          <a:noFill/>
        </p:grpSpPr>
        <p:sp>
          <p:nvSpPr>
            <p:cNvPr id="4" name="Oval 3">
              <a:extLst>
                <a:ext uri="{FF2B5EF4-FFF2-40B4-BE49-F238E27FC236}">
                  <a16:creationId xmlns:a16="http://schemas.microsoft.com/office/drawing/2014/main" id="{E602030E-DB17-B78E-57D1-2DE77370C0AF}"/>
                </a:ext>
              </a:extLst>
            </p:cNvPr>
            <p:cNvSpPr/>
            <p:nvPr userDrawn="1"/>
          </p:nvSpPr>
          <p:spPr>
            <a:xfrm>
              <a:off x="5538866" y="1851285"/>
              <a:ext cx="89941" cy="89941"/>
            </a:xfrm>
            <a:prstGeom prst="ellipse">
              <a:avLst/>
            </a:prstGeom>
            <a:gr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Georgia" panose="02040502050405020303" pitchFamily="18" charset="0"/>
              </a:endParaRPr>
            </a:p>
          </p:txBody>
        </p:sp>
        <p:sp>
          <p:nvSpPr>
            <p:cNvPr id="5" name="Oval 4">
              <a:extLst>
                <a:ext uri="{FF2B5EF4-FFF2-40B4-BE49-F238E27FC236}">
                  <a16:creationId xmlns:a16="http://schemas.microsoft.com/office/drawing/2014/main" id="{F78C2D1A-F468-13E2-E0B2-A616C5D32D07}"/>
                </a:ext>
              </a:extLst>
            </p:cNvPr>
            <p:cNvSpPr/>
            <p:nvPr userDrawn="1"/>
          </p:nvSpPr>
          <p:spPr>
            <a:xfrm>
              <a:off x="5538866" y="2076137"/>
              <a:ext cx="89941" cy="89941"/>
            </a:xfrm>
            <a:prstGeom prst="ellipse">
              <a:avLst/>
            </a:prstGeom>
            <a:gr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Georgia" panose="02040502050405020303" pitchFamily="18" charset="0"/>
              </a:endParaRPr>
            </a:p>
          </p:txBody>
        </p:sp>
      </p:grpSp>
      <p:sp>
        <p:nvSpPr>
          <p:cNvPr id="12" name="Text Placeholder 11">
            <a:extLst>
              <a:ext uri="{FF2B5EF4-FFF2-40B4-BE49-F238E27FC236}">
                <a16:creationId xmlns:a16="http://schemas.microsoft.com/office/drawing/2014/main" id="{FA6D1E3C-605D-AD1A-9356-148E871C2DE0}"/>
              </a:ext>
            </a:extLst>
          </p:cNvPr>
          <p:cNvSpPr>
            <a:spLocks noGrp="1"/>
          </p:cNvSpPr>
          <p:nvPr>
            <p:ph type="body" sz="quarter" idx="15" hasCustomPrompt="1"/>
          </p:nvPr>
        </p:nvSpPr>
        <p:spPr>
          <a:xfrm>
            <a:off x="5502976" y="1793289"/>
            <a:ext cx="5658458" cy="1127125"/>
          </a:xfrm>
        </p:spPr>
        <p:txBody>
          <a:bodyPr lIns="0" tIns="0" rIns="0" bIns="0"/>
          <a:lstStyle>
            <a:lvl1pPr marL="0" indent="0">
              <a:buNone/>
              <a:defRPr sz="1400" cap="all" baseline="0">
                <a:solidFill>
                  <a:schemeClr val="bg1"/>
                </a:solidFill>
              </a:defRPr>
            </a:lvl1pPr>
            <a:lvl2pPr marL="457200" indent="0">
              <a:buNone/>
              <a:defRPr cap="all" baseline="0">
                <a:solidFill>
                  <a:schemeClr val="bg1"/>
                </a:solidFill>
              </a:defRPr>
            </a:lvl2pPr>
            <a:lvl3pPr marL="914400" indent="0">
              <a:buNone/>
              <a:defRPr cap="all" baseline="0">
                <a:solidFill>
                  <a:schemeClr val="bg1"/>
                </a:solidFill>
              </a:defRPr>
            </a:lvl3pPr>
            <a:lvl4pPr marL="1371600" indent="0">
              <a:buNone/>
              <a:defRPr cap="all" baseline="0">
                <a:solidFill>
                  <a:schemeClr val="bg1"/>
                </a:solidFill>
              </a:defRPr>
            </a:lvl4pPr>
            <a:lvl5pPr marL="1828800" indent="0">
              <a:buNone/>
              <a:defRPr cap="all" baseline="0">
                <a:solidFill>
                  <a:schemeClr val="bg1"/>
                </a:solidFill>
              </a:defRPr>
            </a:lvl5pPr>
          </a:lstStyle>
          <a:p>
            <a:pPr lvl="0"/>
            <a:r>
              <a:rPr lang="en-US" dirty="0"/>
              <a:t>Click to add text</a:t>
            </a:r>
          </a:p>
        </p:txBody>
      </p:sp>
    </p:spTree>
    <p:extLst>
      <p:ext uri="{BB962C8B-B14F-4D97-AF65-F5344CB8AC3E}">
        <p14:creationId xmlns:p14="http://schemas.microsoft.com/office/powerpoint/2010/main" val="28455729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Comparison with Subtitle">
    <p:bg>
      <p:bgPr>
        <a:solidFill>
          <a:schemeClr val="tx1"/>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C91152F-5BDA-D61B-1CCF-A86EFB6F5540}"/>
              </a:ext>
            </a:extLst>
          </p:cNvPr>
          <p:cNvSpPr>
            <a:spLocks noGrp="1"/>
          </p:cNvSpPr>
          <p:nvPr>
            <p:ph type="title" hasCustomPrompt="1"/>
          </p:nvPr>
        </p:nvSpPr>
        <p:spPr>
          <a:xfrm>
            <a:off x="1082032" y="608075"/>
            <a:ext cx="10061455" cy="644653"/>
          </a:xfrm>
        </p:spPr>
        <p:txBody>
          <a:bodyPr lIns="0" tIns="0" rIns="0" bIns="0" anchor="ctr"/>
          <a:lstStyle>
            <a:lvl1pPr algn="l">
              <a:lnSpc>
                <a:spcPct val="75000"/>
              </a:lnSpc>
              <a:defRPr sz="4800" b="0" i="0" cap="all" spc="-150" baseline="0">
                <a:solidFill>
                  <a:schemeClr val="bg1"/>
                </a:solidFill>
                <a:latin typeface="+mj-lt"/>
                <a:ea typeface="MS PMincho" panose="02020600040205080304" pitchFamily="18" charset="-128"/>
                <a:cs typeface="Mangal" panose="02040503050203030202" pitchFamily="18" charset="0"/>
              </a:defRPr>
            </a:lvl1pPr>
          </a:lstStyle>
          <a:p>
            <a:r>
              <a:rPr lang="en-US" dirty="0"/>
              <a:t>Add title</a:t>
            </a:r>
          </a:p>
        </p:txBody>
      </p:sp>
      <p:sp>
        <p:nvSpPr>
          <p:cNvPr id="14" name="Footer Placeholder 3">
            <a:extLst>
              <a:ext uri="{FF2B5EF4-FFF2-40B4-BE49-F238E27FC236}">
                <a16:creationId xmlns:a16="http://schemas.microsoft.com/office/drawing/2014/main" id="{3A4E705D-525A-81AA-338A-E8C4405FA80B}"/>
              </a:ext>
            </a:extLst>
          </p:cNvPr>
          <p:cNvSpPr>
            <a:spLocks noGrp="1"/>
          </p:cNvSpPr>
          <p:nvPr>
            <p:ph type="ftr" sz="quarter" idx="11"/>
          </p:nvPr>
        </p:nvSpPr>
        <p:spPr>
          <a:xfrm rot="16200000">
            <a:off x="-2009849" y="3308393"/>
            <a:ext cx="5170509" cy="333752"/>
          </a:xfrm>
        </p:spPr>
        <p:txBody>
          <a:bodyPr/>
          <a:lstStyle>
            <a:lvl1pPr algn="ctr">
              <a:defRPr cap="all" baseline="0">
                <a:solidFill>
                  <a:schemeClr val="bg1"/>
                </a:solidFill>
                <a:latin typeface="Georgia" panose="02040502050405020303" pitchFamily="18" charset="0"/>
                <a:ea typeface="Dotum" panose="020B0600000101010101" pitchFamily="34" charset="-127"/>
                <a:cs typeface="Mangal" panose="02040503050203030202" pitchFamily="18" charset="0"/>
              </a:defRPr>
            </a:lvl1pPr>
          </a:lstStyle>
          <a:p>
            <a:r>
              <a:rPr lang="en-US" dirty="0"/>
              <a:t>Click to add Footer</a:t>
            </a:r>
          </a:p>
        </p:txBody>
      </p:sp>
      <p:sp>
        <p:nvSpPr>
          <p:cNvPr id="20" name="Text Placeholder 19">
            <a:extLst>
              <a:ext uri="{FF2B5EF4-FFF2-40B4-BE49-F238E27FC236}">
                <a16:creationId xmlns:a16="http://schemas.microsoft.com/office/drawing/2014/main" id="{827C4070-4CFF-FDA7-C0F7-167D09EE7929}"/>
              </a:ext>
            </a:extLst>
          </p:cNvPr>
          <p:cNvSpPr>
            <a:spLocks noGrp="1"/>
          </p:cNvSpPr>
          <p:nvPr>
            <p:ph type="body" sz="quarter" idx="23" hasCustomPrompt="1"/>
          </p:nvPr>
        </p:nvSpPr>
        <p:spPr>
          <a:xfrm>
            <a:off x="1073710" y="1288398"/>
            <a:ext cx="10071100" cy="466725"/>
          </a:xfrm>
        </p:spPr>
        <p:txBody>
          <a:bodyPr lIns="0" rIns="0"/>
          <a:lstStyle>
            <a:lvl1pPr marL="0" indent="0">
              <a:buNone/>
              <a:defRPr sz="1400" cap="all" baseline="0">
                <a:solidFill>
                  <a:schemeClr val="bg1"/>
                </a:solidFill>
              </a:defRPr>
            </a:lvl1pPr>
            <a:lvl2pPr marL="457200" indent="0">
              <a:buNone/>
              <a:defRPr sz="1400" cap="all" baseline="0">
                <a:solidFill>
                  <a:schemeClr val="bg1"/>
                </a:solidFill>
              </a:defRPr>
            </a:lvl2pPr>
            <a:lvl3pPr marL="914400" indent="0">
              <a:buNone/>
              <a:defRPr sz="1400" cap="all" baseline="0">
                <a:solidFill>
                  <a:schemeClr val="bg1"/>
                </a:solidFill>
              </a:defRPr>
            </a:lvl3pPr>
            <a:lvl4pPr marL="1371600" indent="0">
              <a:buNone/>
              <a:defRPr sz="1400" cap="all" baseline="0">
                <a:solidFill>
                  <a:schemeClr val="bg1"/>
                </a:solidFill>
              </a:defRPr>
            </a:lvl4pPr>
            <a:lvl5pPr marL="1828800" indent="0">
              <a:buNone/>
              <a:defRPr sz="1400" cap="all" baseline="0">
                <a:solidFill>
                  <a:schemeClr val="bg1"/>
                </a:solidFill>
              </a:defRPr>
            </a:lvl5pPr>
          </a:lstStyle>
          <a:p>
            <a:pPr lvl="0"/>
            <a:r>
              <a:rPr lang="en-US" dirty="0"/>
              <a:t>Click to add subtitle</a:t>
            </a:r>
          </a:p>
        </p:txBody>
      </p:sp>
      <p:grpSp>
        <p:nvGrpSpPr>
          <p:cNvPr id="9" name="Group 8">
            <a:extLst>
              <a:ext uri="{FF2B5EF4-FFF2-40B4-BE49-F238E27FC236}">
                <a16:creationId xmlns:a16="http://schemas.microsoft.com/office/drawing/2014/main" id="{3522E8A7-C256-4D0D-38F5-744CC21A3F1B}"/>
              </a:ext>
              <a:ext uri="{C183D7F6-B498-43B3-948B-1728B52AA6E4}">
                <adec:decorative xmlns:adec="http://schemas.microsoft.com/office/drawing/2017/decorative" val="1"/>
              </a:ext>
            </a:extLst>
          </p:cNvPr>
          <p:cNvGrpSpPr/>
          <p:nvPr userDrawn="1"/>
        </p:nvGrpSpPr>
        <p:grpSpPr>
          <a:xfrm>
            <a:off x="11613628" y="335197"/>
            <a:ext cx="89941" cy="314793"/>
            <a:chOff x="5538866" y="1851285"/>
            <a:chExt cx="89941" cy="314793"/>
          </a:xfrm>
          <a:solidFill>
            <a:schemeClr val="bg1"/>
          </a:solidFill>
        </p:grpSpPr>
        <p:sp>
          <p:nvSpPr>
            <p:cNvPr id="10" name="Oval 9">
              <a:extLst>
                <a:ext uri="{FF2B5EF4-FFF2-40B4-BE49-F238E27FC236}">
                  <a16:creationId xmlns:a16="http://schemas.microsoft.com/office/drawing/2014/main" id="{7194A7E3-B379-7E79-0952-AF4C6A614000}"/>
                </a:ext>
              </a:extLst>
            </p:cNvPr>
            <p:cNvSpPr/>
            <p:nvPr userDrawn="1"/>
          </p:nvSpPr>
          <p:spPr>
            <a:xfrm>
              <a:off x="5538866" y="1851285"/>
              <a:ext cx="89941" cy="8994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Georgia" panose="02040502050405020303" pitchFamily="18" charset="0"/>
              </a:endParaRPr>
            </a:p>
          </p:txBody>
        </p:sp>
        <p:sp>
          <p:nvSpPr>
            <p:cNvPr id="11" name="Oval 10">
              <a:extLst>
                <a:ext uri="{FF2B5EF4-FFF2-40B4-BE49-F238E27FC236}">
                  <a16:creationId xmlns:a16="http://schemas.microsoft.com/office/drawing/2014/main" id="{716CD3AC-CC76-8555-8E6F-C480301CF8B9}"/>
                </a:ext>
              </a:extLst>
            </p:cNvPr>
            <p:cNvSpPr/>
            <p:nvPr userDrawn="1"/>
          </p:nvSpPr>
          <p:spPr>
            <a:xfrm>
              <a:off x="5538866" y="2076137"/>
              <a:ext cx="89941" cy="8994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Georgia" panose="02040502050405020303" pitchFamily="18" charset="0"/>
              </a:endParaRPr>
            </a:p>
          </p:txBody>
        </p:sp>
      </p:grpSp>
      <p:cxnSp>
        <p:nvCxnSpPr>
          <p:cNvPr id="12" name="Straight Connector 11">
            <a:extLst>
              <a:ext uri="{FF2B5EF4-FFF2-40B4-BE49-F238E27FC236}">
                <a16:creationId xmlns:a16="http://schemas.microsoft.com/office/drawing/2014/main" id="{C24A05F7-5B34-541E-2738-B83DA06E5C30}"/>
              </a:ext>
              <a:ext uri="{C183D7F6-B498-43B3-948B-1728B52AA6E4}">
                <adec:decorative xmlns:adec="http://schemas.microsoft.com/office/drawing/2017/decorative" val="1"/>
              </a:ext>
            </a:extLst>
          </p:cNvPr>
          <p:cNvCxnSpPr>
            <a:cxnSpLocks/>
          </p:cNvCxnSpPr>
          <p:nvPr userDrawn="1"/>
        </p:nvCxnSpPr>
        <p:spPr>
          <a:xfrm>
            <a:off x="11658599" y="890016"/>
            <a:ext cx="0" cy="517050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25" name="Group 24">
            <a:extLst>
              <a:ext uri="{FF2B5EF4-FFF2-40B4-BE49-F238E27FC236}">
                <a16:creationId xmlns:a16="http://schemas.microsoft.com/office/drawing/2014/main" id="{49BB1C6E-F2CD-1DED-4142-D5222335150C}"/>
              </a:ext>
              <a:ext uri="{C183D7F6-B498-43B3-948B-1728B52AA6E4}">
                <adec:decorative xmlns:adec="http://schemas.microsoft.com/office/drawing/2017/decorative" val="1"/>
              </a:ext>
            </a:extLst>
          </p:cNvPr>
          <p:cNvGrpSpPr/>
          <p:nvPr userDrawn="1"/>
        </p:nvGrpSpPr>
        <p:grpSpPr>
          <a:xfrm>
            <a:off x="530436" y="6223933"/>
            <a:ext cx="89941" cy="314793"/>
            <a:chOff x="5538866" y="1851285"/>
            <a:chExt cx="89941" cy="314793"/>
          </a:xfrm>
          <a:noFill/>
        </p:grpSpPr>
        <p:sp>
          <p:nvSpPr>
            <p:cNvPr id="26" name="Oval 25">
              <a:extLst>
                <a:ext uri="{FF2B5EF4-FFF2-40B4-BE49-F238E27FC236}">
                  <a16:creationId xmlns:a16="http://schemas.microsoft.com/office/drawing/2014/main" id="{DC2674DE-70B7-1DB1-C9EA-ECDEDE00980F}"/>
                </a:ext>
              </a:extLst>
            </p:cNvPr>
            <p:cNvSpPr/>
            <p:nvPr userDrawn="1"/>
          </p:nvSpPr>
          <p:spPr>
            <a:xfrm>
              <a:off x="5538866" y="1851285"/>
              <a:ext cx="89941" cy="89941"/>
            </a:xfrm>
            <a:prstGeom prst="ellipse">
              <a:avLst/>
            </a:prstGeom>
            <a:gr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Georgia" panose="02040502050405020303" pitchFamily="18" charset="0"/>
              </a:endParaRPr>
            </a:p>
          </p:txBody>
        </p:sp>
        <p:sp>
          <p:nvSpPr>
            <p:cNvPr id="27" name="Oval 26">
              <a:extLst>
                <a:ext uri="{FF2B5EF4-FFF2-40B4-BE49-F238E27FC236}">
                  <a16:creationId xmlns:a16="http://schemas.microsoft.com/office/drawing/2014/main" id="{37F3A17F-5078-CA09-1C2A-A278DF540EB2}"/>
                </a:ext>
              </a:extLst>
            </p:cNvPr>
            <p:cNvSpPr/>
            <p:nvPr userDrawn="1"/>
          </p:nvSpPr>
          <p:spPr>
            <a:xfrm>
              <a:off x="5538866" y="2076137"/>
              <a:ext cx="89941" cy="89941"/>
            </a:xfrm>
            <a:prstGeom prst="ellipse">
              <a:avLst/>
            </a:prstGeom>
            <a:gr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Georgia" panose="02040502050405020303" pitchFamily="18" charset="0"/>
              </a:endParaRPr>
            </a:p>
          </p:txBody>
        </p:sp>
      </p:grpSp>
      <p:sp>
        <p:nvSpPr>
          <p:cNvPr id="2" name="Picture Placeholder 11" descr="picture placeholder">
            <a:extLst>
              <a:ext uri="{FF2B5EF4-FFF2-40B4-BE49-F238E27FC236}">
                <a16:creationId xmlns:a16="http://schemas.microsoft.com/office/drawing/2014/main" id="{C74EC289-9E3B-2A85-FFCE-107B0E3B585D}"/>
              </a:ext>
            </a:extLst>
          </p:cNvPr>
          <p:cNvSpPr>
            <a:spLocks noGrp="1"/>
          </p:cNvSpPr>
          <p:nvPr>
            <p:ph type="pic" sz="quarter" idx="16"/>
          </p:nvPr>
        </p:nvSpPr>
        <p:spPr>
          <a:xfrm>
            <a:off x="1100853" y="1954306"/>
            <a:ext cx="2939694" cy="2754854"/>
          </a:xfrm>
        </p:spPr>
        <p:txBody>
          <a:bodyPr/>
          <a:lstStyle>
            <a:lvl1pPr marL="0" indent="0" algn="ctr">
              <a:buNone/>
              <a:defRPr sz="1400">
                <a:solidFill>
                  <a:schemeClr val="bg1"/>
                </a:solidFill>
                <a:latin typeface="Georgia" panose="02040502050405020303" pitchFamily="18" charset="0"/>
                <a:ea typeface="Dotum" panose="020B0600000101010101" pitchFamily="34" charset="-127"/>
              </a:defRPr>
            </a:lvl1pPr>
          </a:lstStyle>
          <a:p>
            <a:endParaRPr lang="en-US" dirty="0"/>
          </a:p>
        </p:txBody>
      </p:sp>
      <p:sp>
        <p:nvSpPr>
          <p:cNvPr id="17" name="Text Placeholder 20">
            <a:extLst>
              <a:ext uri="{FF2B5EF4-FFF2-40B4-BE49-F238E27FC236}">
                <a16:creationId xmlns:a16="http://schemas.microsoft.com/office/drawing/2014/main" id="{BABDA1A4-3206-A325-2576-C4DB8737BB3A}"/>
              </a:ext>
            </a:extLst>
          </p:cNvPr>
          <p:cNvSpPr>
            <a:spLocks noGrp="1"/>
          </p:cNvSpPr>
          <p:nvPr>
            <p:ph type="body" sz="quarter" idx="14" hasCustomPrompt="1"/>
          </p:nvPr>
        </p:nvSpPr>
        <p:spPr>
          <a:xfrm>
            <a:off x="1092783" y="5138927"/>
            <a:ext cx="2939689" cy="921596"/>
          </a:xfrm>
        </p:spPr>
        <p:txBody>
          <a:bodyPr lIns="0" tIns="0" rIns="0" bIns="0"/>
          <a:lstStyle>
            <a:lvl1pPr marL="0" indent="0">
              <a:buClr>
                <a:schemeClr val="bg1"/>
              </a:buClr>
              <a:buFont typeface="Courier New" panose="02070309020205020404" pitchFamily="49" charset="0"/>
              <a:buNone/>
              <a:defRPr sz="1400" b="0" i="0">
                <a:solidFill>
                  <a:schemeClr val="bg1"/>
                </a:solidFill>
                <a:latin typeface="Georgia" panose="02040502050405020303" pitchFamily="18" charset="0"/>
                <a:cs typeface="Mangal" panose="02040503050203030202" pitchFamily="18" charset="0"/>
              </a:defRPr>
            </a:lvl1pPr>
            <a:lvl2pPr marL="45720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2pPr>
            <a:lvl3pPr marL="91440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3pPr>
            <a:lvl4pPr marL="137160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4pPr>
            <a:lvl5pPr marL="182880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5pPr>
          </a:lstStyle>
          <a:p>
            <a:pPr lvl="0"/>
            <a:r>
              <a:rPr lang="en-US" dirty="0"/>
              <a:t>Click to add text</a:t>
            </a:r>
          </a:p>
        </p:txBody>
      </p:sp>
      <p:sp>
        <p:nvSpPr>
          <p:cNvPr id="16" name="Picture Placeholder 11" descr="picture placeholder">
            <a:extLst>
              <a:ext uri="{FF2B5EF4-FFF2-40B4-BE49-F238E27FC236}">
                <a16:creationId xmlns:a16="http://schemas.microsoft.com/office/drawing/2014/main" id="{6056702D-014D-8146-A1CF-42D52C1D1B08}"/>
              </a:ext>
            </a:extLst>
          </p:cNvPr>
          <p:cNvSpPr>
            <a:spLocks noGrp="1"/>
          </p:cNvSpPr>
          <p:nvPr>
            <p:ph type="pic" sz="quarter" idx="21"/>
          </p:nvPr>
        </p:nvSpPr>
        <p:spPr>
          <a:xfrm>
            <a:off x="4642912" y="1954306"/>
            <a:ext cx="2939694" cy="2754854"/>
          </a:xfrm>
        </p:spPr>
        <p:txBody>
          <a:bodyPr/>
          <a:lstStyle>
            <a:lvl1pPr marL="0" indent="0" algn="ctr">
              <a:buNone/>
              <a:defRPr sz="1400">
                <a:solidFill>
                  <a:schemeClr val="bg1"/>
                </a:solidFill>
                <a:latin typeface="Georgia" panose="02040502050405020303" pitchFamily="18" charset="0"/>
                <a:ea typeface="Dotum" panose="020B0600000101010101" pitchFamily="34" charset="-127"/>
              </a:defRPr>
            </a:lvl1pPr>
          </a:lstStyle>
          <a:p>
            <a:endParaRPr lang="en-US" dirty="0"/>
          </a:p>
        </p:txBody>
      </p:sp>
      <p:sp>
        <p:nvSpPr>
          <p:cNvPr id="6" name="Text Placeholder 20">
            <a:extLst>
              <a:ext uri="{FF2B5EF4-FFF2-40B4-BE49-F238E27FC236}">
                <a16:creationId xmlns:a16="http://schemas.microsoft.com/office/drawing/2014/main" id="{ED97174A-CD7A-C701-0CE9-02D5F895EF90}"/>
              </a:ext>
            </a:extLst>
          </p:cNvPr>
          <p:cNvSpPr>
            <a:spLocks noGrp="1"/>
          </p:cNvSpPr>
          <p:nvPr>
            <p:ph type="body" sz="quarter" idx="18" hasCustomPrompt="1"/>
          </p:nvPr>
        </p:nvSpPr>
        <p:spPr>
          <a:xfrm>
            <a:off x="4642917" y="5138927"/>
            <a:ext cx="2939689" cy="921596"/>
          </a:xfrm>
        </p:spPr>
        <p:txBody>
          <a:bodyPr lIns="0" tIns="0" rIns="0" bIns="0"/>
          <a:lstStyle>
            <a:lvl1pPr marL="0" indent="0">
              <a:buClr>
                <a:schemeClr val="bg1"/>
              </a:buClr>
              <a:buFont typeface="Courier New" panose="02070309020205020404" pitchFamily="49" charset="0"/>
              <a:buNone/>
              <a:defRPr sz="1400" b="0" i="0">
                <a:solidFill>
                  <a:schemeClr val="bg1"/>
                </a:solidFill>
                <a:latin typeface="Georgia" panose="02040502050405020303" pitchFamily="18" charset="0"/>
                <a:cs typeface="Mangal" panose="02040503050203030202" pitchFamily="18" charset="0"/>
              </a:defRPr>
            </a:lvl1pPr>
            <a:lvl2pPr marL="45720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2pPr>
            <a:lvl3pPr marL="91440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3pPr>
            <a:lvl4pPr marL="137160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4pPr>
            <a:lvl5pPr marL="182880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5pPr>
          </a:lstStyle>
          <a:p>
            <a:pPr lvl="0"/>
            <a:r>
              <a:rPr lang="en-US" dirty="0"/>
              <a:t>Click to add text</a:t>
            </a:r>
          </a:p>
        </p:txBody>
      </p:sp>
      <p:sp>
        <p:nvSpPr>
          <p:cNvPr id="18" name="Picture Placeholder 11" descr="picture placeholder">
            <a:extLst>
              <a:ext uri="{FF2B5EF4-FFF2-40B4-BE49-F238E27FC236}">
                <a16:creationId xmlns:a16="http://schemas.microsoft.com/office/drawing/2014/main" id="{1AE62733-AF33-D10E-D484-04859AC2A447}"/>
              </a:ext>
            </a:extLst>
          </p:cNvPr>
          <p:cNvSpPr>
            <a:spLocks noGrp="1"/>
          </p:cNvSpPr>
          <p:nvPr>
            <p:ph type="pic" sz="quarter" idx="22"/>
          </p:nvPr>
        </p:nvSpPr>
        <p:spPr>
          <a:xfrm>
            <a:off x="8203793" y="1954306"/>
            <a:ext cx="2939694" cy="2754854"/>
          </a:xfrm>
        </p:spPr>
        <p:txBody>
          <a:bodyPr/>
          <a:lstStyle>
            <a:lvl1pPr marL="0" indent="0" algn="ctr">
              <a:buNone/>
              <a:defRPr sz="1400">
                <a:solidFill>
                  <a:schemeClr val="bg1"/>
                </a:solidFill>
                <a:latin typeface="Georgia" panose="02040502050405020303" pitchFamily="18" charset="0"/>
                <a:ea typeface="Dotum" panose="020B0600000101010101" pitchFamily="34" charset="-127"/>
              </a:defRPr>
            </a:lvl1pPr>
          </a:lstStyle>
          <a:p>
            <a:endParaRPr lang="en-US" dirty="0"/>
          </a:p>
        </p:txBody>
      </p:sp>
      <p:sp>
        <p:nvSpPr>
          <p:cNvPr id="15" name="Text Placeholder 20">
            <a:extLst>
              <a:ext uri="{FF2B5EF4-FFF2-40B4-BE49-F238E27FC236}">
                <a16:creationId xmlns:a16="http://schemas.microsoft.com/office/drawing/2014/main" id="{99B6060F-8C38-5C36-BCF1-620E2F4AF90F}"/>
              </a:ext>
            </a:extLst>
          </p:cNvPr>
          <p:cNvSpPr>
            <a:spLocks noGrp="1"/>
          </p:cNvSpPr>
          <p:nvPr>
            <p:ph type="body" sz="quarter" idx="20" hasCustomPrompt="1"/>
          </p:nvPr>
        </p:nvSpPr>
        <p:spPr>
          <a:xfrm>
            <a:off x="8203798" y="5138927"/>
            <a:ext cx="2939689" cy="921596"/>
          </a:xfrm>
        </p:spPr>
        <p:txBody>
          <a:bodyPr lIns="0" tIns="0" rIns="0" bIns="0"/>
          <a:lstStyle>
            <a:lvl1pPr marL="0" indent="0">
              <a:buClr>
                <a:schemeClr val="bg1"/>
              </a:buClr>
              <a:buFont typeface="Courier New" panose="02070309020205020404" pitchFamily="49" charset="0"/>
              <a:buNone/>
              <a:defRPr sz="1400" b="0" i="0">
                <a:solidFill>
                  <a:schemeClr val="bg1"/>
                </a:solidFill>
                <a:latin typeface="Georgia" panose="02040502050405020303" pitchFamily="18" charset="0"/>
                <a:cs typeface="Mangal" panose="02040503050203030202" pitchFamily="18" charset="0"/>
              </a:defRPr>
            </a:lvl1pPr>
            <a:lvl2pPr marL="45720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2pPr>
            <a:lvl3pPr marL="91440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3pPr>
            <a:lvl4pPr marL="137160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4pPr>
            <a:lvl5pPr marL="182880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5pPr>
          </a:lstStyle>
          <a:p>
            <a:pPr lvl="0"/>
            <a:r>
              <a:rPr lang="en-US" dirty="0"/>
              <a:t>Click to add text</a:t>
            </a:r>
          </a:p>
        </p:txBody>
      </p:sp>
      <p:sp>
        <p:nvSpPr>
          <p:cNvPr id="8" name="Slide Number Placeholder 4">
            <a:extLst>
              <a:ext uri="{FF2B5EF4-FFF2-40B4-BE49-F238E27FC236}">
                <a16:creationId xmlns:a16="http://schemas.microsoft.com/office/drawing/2014/main" id="{A1792EFA-4352-DAB4-158E-53F26C8A0C65}"/>
              </a:ext>
            </a:extLst>
          </p:cNvPr>
          <p:cNvSpPr>
            <a:spLocks noGrp="1"/>
          </p:cNvSpPr>
          <p:nvPr>
            <p:ph type="sldNum" sz="quarter" idx="12"/>
          </p:nvPr>
        </p:nvSpPr>
        <p:spPr>
          <a:xfrm>
            <a:off x="11298350" y="6243403"/>
            <a:ext cx="720499" cy="279400"/>
          </a:xfrm>
        </p:spPr>
        <p:txBody>
          <a:bodyPr/>
          <a:lstStyle>
            <a:lvl1pPr algn="ctr">
              <a:defRPr sz="2800" b="1" i="1">
                <a:solidFill>
                  <a:schemeClr val="bg1"/>
                </a:solidFill>
                <a:latin typeface="+mj-lt"/>
                <a:ea typeface="MS PMincho" panose="02020600040205080304" pitchFamily="18" charset="-128"/>
                <a:cs typeface="Mangal" panose="02040503050203030202" pitchFamily="18" charset="0"/>
              </a:defRPr>
            </a:lvl1pPr>
          </a:lstStyle>
          <a:p>
            <a:fld id="{330EA680-D336-4FF7-8B7A-9848BB0A1C32}" type="slidenum">
              <a:rPr lang="en-US" smtClean="0"/>
              <a:pPr/>
              <a:t>‹#›</a:t>
            </a:fld>
            <a:endParaRPr lang="en-US" dirty="0"/>
          </a:p>
        </p:txBody>
      </p:sp>
    </p:spTree>
    <p:extLst>
      <p:ext uri="{BB962C8B-B14F-4D97-AF65-F5344CB8AC3E}">
        <p14:creationId xmlns:p14="http://schemas.microsoft.com/office/powerpoint/2010/main" val="4576347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Picture with caption">
    <p:bg>
      <p:bgPr>
        <a:solidFill>
          <a:schemeClr val="tx1"/>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C91152F-5BDA-D61B-1CCF-A86EFB6F5540}"/>
              </a:ext>
            </a:extLst>
          </p:cNvPr>
          <p:cNvSpPr>
            <a:spLocks noGrp="1"/>
          </p:cNvSpPr>
          <p:nvPr>
            <p:ph type="title" hasCustomPrompt="1"/>
          </p:nvPr>
        </p:nvSpPr>
        <p:spPr>
          <a:xfrm>
            <a:off x="1082370" y="613839"/>
            <a:ext cx="4833725" cy="1713677"/>
          </a:xfrm>
        </p:spPr>
        <p:txBody>
          <a:bodyPr lIns="0" tIns="0" rIns="0" bIns="0" anchor="t"/>
          <a:lstStyle>
            <a:lvl1pPr algn="l">
              <a:lnSpc>
                <a:spcPct val="75000"/>
              </a:lnSpc>
              <a:defRPr sz="4800" b="0" i="0" spc="-150" baseline="0">
                <a:solidFill>
                  <a:schemeClr val="bg1"/>
                </a:solidFill>
                <a:latin typeface="+mj-lt"/>
                <a:ea typeface="MS PMincho" panose="02020600040205080304" pitchFamily="18" charset="-128"/>
                <a:cs typeface="Mangal" panose="02040503050203030202" pitchFamily="18" charset="0"/>
              </a:defRPr>
            </a:lvl1pPr>
          </a:lstStyle>
          <a:p>
            <a:r>
              <a:rPr lang="en-US" dirty="0"/>
              <a:t>Add title</a:t>
            </a:r>
          </a:p>
        </p:txBody>
      </p:sp>
      <p:grpSp>
        <p:nvGrpSpPr>
          <p:cNvPr id="9" name="Group 8">
            <a:extLst>
              <a:ext uri="{FF2B5EF4-FFF2-40B4-BE49-F238E27FC236}">
                <a16:creationId xmlns:a16="http://schemas.microsoft.com/office/drawing/2014/main" id="{3522E8A7-C256-4D0D-38F5-744CC21A3F1B}"/>
              </a:ext>
              <a:ext uri="{C183D7F6-B498-43B3-948B-1728B52AA6E4}">
                <adec:decorative xmlns:adec="http://schemas.microsoft.com/office/drawing/2017/decorative" val="1"/>
              </a:ext>
            </a:extLst>
          </p:cNvPr>
          <p:cNvGrpSpPr/>
          <p:nvPr userDrawn="1"/>
        </p:nvGrpSpPr>
        <p:grpSpPr>
          <a:xfrm>
            <a:off x="11613628" y="335197"/>
            <a:ext cx="89941" cy="314793"/>
            <a:chOff x="5538866" y="1851285"/>
            <a:chExt cx="89941" cy="314793"/>
          </a:xfrm>
          <a:solidFill>
            <a:schemeClr val="bg1"/>
          </a:solidFill>
        </p:grpSpPr>
        <p:sp>
          <p:nvSpPr>
            <p:cNvPr id="10" name="Oval 9">
              <a:extLst>
                <a:ext uri="{FF2B5EF4-FFF2-40B4-BE49-F238E27FC236}">
                  <a16:creationId xmlns:a16="http://schemas.microsoft.com/office/drawing/2014/main" id="{7194A7E3-B379-7E79-0952-AF4C6A614000}"/>
                </a:ext>
              </a:extLst>
            </p:cNvPr>
            <p:cNvSpPr/>
            <p:nvPr userDrawn="1"/>
          </p:nvSpPr>
          <p:spPr>
            <a:xfrm>
              <a:off x="5538866" y="1851285"/>
              <a:ext cx="89941" cy="8994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Georgia" panose="02040502050405020303" pitchFamily="18" charset="0"/>
              </a:endParaRPr>
            </a:p>
          </p:txBody>
        </p:sp>
        <p:sp>
          <p:nvSpPr>
            <p:cNvPr id="11" name="Oval 10">
              <a:extLst>
                <a:ext uri="{FF2B5EF4-FFF2-40B4-BE49-F238E27FC236}">
                  <a16:creationId xmlns:a16="http://schemas.microsoft.com/office/drawing/2014/main" id="{716CD3AC-CC76-8555-8E6F-C480301CF8B9}"/>
                </a:ext>
              </a:extLst>
            </p:cNvPr>
            <p:cNvSpPr/>
            <p:nvPr userDrawn="1"/>
          </p:nvSpPr>
          <p:spPr>
            <a:xfrm>
              <a:off x="5538866" y="2076137"/>
              <a:ext cx="89941" cy="8994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Georgia" panose="02040502050405020303" pitchFamily="18" charset="0"/>
              </a:endParaRPr>
            </a:p>
          </p:txBody>
        </p:sp>
      </p:grpSp>
      <p:cxnSp>
        <p:nvCxnSpPr>
          <p:cNvPr id="12" name="Straight Connector 11">
            <a:extLst>
              <a:ext uri="{FF2B5EF4-FFF2-40B4-BE49-F238E27FC236}">
                <a16:creationId xmlns:a16="http://schemas.microsoft.com/office/drawing/2014/main" id="{C24A05F7-5B34-541E-2738-B83DA06E5C30}"/>
              </a:ext>
              <a:ext uri="{C183D7F6-B498-43B3-948B-1728B52AA6E4}">
                <adec:decorative xmlns:adec="http://schemas.microsoft.com/office/drawing/2017/decorative" val="1"/>
              </a:ext>
            </a:extLst>
          </p:cNvPr>
          <p:cNvCxnSpPr>
            <a:cxnSpLocks/>
          </p:cNvCxnSpPr>
          <p:nvPr userDrawn="1"/>
        </p:nvCxnSpPr>
        <p:spPr>
          <a:xfrm>
            <a:off x="11658599" y="890016"/>
            <a:ext cx="0" cy="517050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25" name="Group 24">
            <a:extLst>
              <a:ext uri="{FF2B5EF4-FFF2-40B4-BE49-F238E27FC236}">
                <a16:creationId xmlns:a16="http://schemas.microsoft.com/office/drawing/2014/main" id="{49BB1C6E-F2CD-1DED-4142-D5222335150C}"/>
              </a:ext>
              <a:ext uri="{C183D7F6-B498-43B3-948B-1728B52AA6E4}">
                <adec:decorative xmlns:adec="http://schemas.microsoft.com/office/drawing/2017/decorative" val="1"/>
              </a:ext>
            </a:extLst>
          </p:cNvPr>
          <p:cNvGrpSpPr/>
          <p:nvPr userDrawn="1"/>
        </p:nvGrpSpPr>
        <p:grpSpPr>
          <a:xfrm>
            <a:off x="530436" y="6223933"/>
            <a:ext cx="89941" cy="314793"/>
            <a:chOff x="5538866" y="1851285"/>
            <a:chExt cx="89941" cy="314793"/>
          </a:xfrm>
          <a:noFill/>
        </p:grpSpPr>
        <p:sp>
          <p:nvSpPr>
            <p:cNvPr id="26" name="Oval 25">
              <a:extLst>
                <a:ext uri="{FF2B5EF4-FFF2-40B4-BE49-F238E27FC236}">
                  <a16:creationId xmlns:a16="http://schemas.microsoft.com/office/drawing/2014/main" id="{DC2674DE-70B7-1DB1-C9EA-ECDEDE00980F}"/>
                </a:ext>
              </a:extLst>
            </p:cNvPr>
            <p:cNvSpPr/>
            <p:nvPr userDrawn="1"/>
          </p:nvSpPr>
          <p:spPr>
            <a:xfrm>
              <a:off x="5538866" y="1851285"/>
              <a:ext cx="89941" cy="89941"/>
            </a:xfrm>
            <a:prstGeom prst="ellipse">
              <a:avLst/>
            </a:prstGeom>
            <a:gr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Georgia" panose="02040502050405020303" pitchFamily="18" charset="0"/>
              </a:endParaRPr>
            </a:p>
          </p:txBody>
        </p:sp>
        <p:sp>
          <p:nvSpPr>
            <p:cNvPr id="27" name="Oval 26">
              <a:extLst>
                <a:ext uri="{FF2B5EF4-FFF2-40B4-BE49-F238E27FC236}">
                  <a16:creationId xmlns:a16="http://schemas.microsoft.com/office/drawing/2014/main" id="{37F3A17F-5078-CA09-1C2A-A278DF540EB2}"/>
                </a:ext>
              </a:extLst>
            </p:cNvPr>
            <p:cNvSpPr/>
            <p:nvPr userDrawn="1"/>
          </p:nvSpPr>
          <p:spPr>
            <a:xfrm>
              <a:off x="5538866" y="2076137"/>
              <a:ext cx="89941" cy="89941"/>
            </a:xfrm>
            <a:prstGeom prst="ellipse">
              <a:avLst/>
            </a:prstGeom>
            <a:gr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Georgia" panose="02040502050405020303" pitchFamily="18" charset="0"/>
              </a:endParaRPr>
            </a:p>
          </p:txBody>
        </p:sp>
      </p:grpSp>
      <p:sp>
        <p:nvSpPr>
          <p:cNvPr id="14" name="Footer Placeholder 3">
            <a:extLst>
              <a:ext uri="{FF2B5EF4-FFF2-40B4-BE49-F238E27FC236}">
                <a16:creationId xmlns:a16="http://schemas.microsoft.com/office/drawing/2014/main" id="{3A4E705D-525A-81AA-338A-E8C4405FA80B}"/>
              </a:ext>
            </a:extLst>
          </p:cNvPr>
          <p:cNvSpPr>
            <a:spLocks noGrp="1"/>
          </p:cNvSpPr>
          <p:nvPr>
            <p:ph type="ftr" sz="quarter" idx="11"/>
          </p:nvPr>
        </p:nvSpPr>
        <p:spPr>
          <a:xfrm rot="16200000">
            <a:off x="-2009849" y="3308393"/>
            <a:ext cx="5170509" cy="333752"/>
          </a:xfrm>
        </p:spPr>
        <p:txBody>
          <a:bodyPr/>
          <a:lstStyle>
            <a:lvl1pPr algn="ctr">
              <a:defRPr cap="all" baseline="0">
                <a:solidFill>
                  <a:schemeClr val="bg1"/>
                </a:solidFill>
                <a:latin typeface="Georgia" panose="02040502050405020303" pitchFamily="18" charset="0"/>
                <a:ea typeface="Dotum" panose="020B0600000101010101" pitchFamily="34" charset="-127"/>
                <a:cs typeface="Mangal" panose="02040503050203030202" pitchFamily="18" charset="0"/>
              </a:defRPr>
            </a:lvl1pPr>
          </a:lstStyle>
          <a:p>
            <a:r>
              <a:rPr lang="en-US" dirty="0"/>
              <a:t>Click to add Footer</a:t>
            </a:r>
          </a:p>
        </p:txBody>
      </p:sp>
      <p:sp>
        <p:nvSpPr>
          <p:cNvPr id="2" name="Picture Placeholder 11" descr="picture placeholder">
            <a:extLst>
              <a:ext uri="{FF2B5EF4-FFF2-40B4-BE49-F238E27FC236}">
                <a16:creationId xmlns:a16="http://schemas.microsoft.com/office/drawing/2014/main" id="{C74EC289-9E3B-2A85-FFCE-107B0E3B585D}"/>
              </a:ext>
            </a:extLst>
          </p:cNvPr>
          <p:cNvSpPr>
            <a:spLocks noGrp="1"/>
          </p:cNvSpPr>
          <p:nvPr>
            <p:ph type="pic" sz="quarter" idx="16"/>
          </p:nvPr>
        </p:nvSpPr>
        <p:spPr>
          <a:xfrm>
            <a:off x="1064441" y="2187388"/>
            <a:ext cx="5863703" cy="4670613"/>
          </a:xfrm>
        </p:spPr>
        <p:txBody>
          <a:bodyPr anchor="ctr"/>
          <a:lstStyle>
            <a:lvl1pPr marL="0" indent="0" algn="ctr">
              <a:buNone/>
              <a:defRPr sz="1400">
                <a:solidFill>
                  <a:schemeClr val="bg1"/>
                </a:solidFill>
                <a:latin typeface="Georgia" panose="02040502050405020303" pitchFamily="18" charset="0"/>
                <a:ea typeface="Dotum" panose="020B0600000101010101" pitchFamily="34" charset="-127"/>
              </a:defRPr>
            </a:lvl1pPr>
          </a:lstStyle>
          <a:p>
            <a:endParaRPr lang="en-US" dirty="0"/>
          </a:p>
        </p:txBody>
      </p:sp>
      <p:sp>
        <p:nvSpPr>
          <p:cNvPr id="6" name="Text Placeholder 20">
            <a:extLst>
              <a:ext uri="{FF2B5EF4-FFF2-40B4-BE49-F238E27FC236}">
                <a16:creationId xmlns:a16="http://schemas.microsoft.com/office/drawing/2014/main" id="{EBEAF734-7706-B3C3-A222-4374E6E420F4}"/>
              </a:ext>
            </a:extLst>
          </p:cNvPr>
          <p:cNvSpPr>
            <a:spLocks noGrp="1"/>
          </p:cNvSpPr>
          <p:nvPr>
            <p:ph type="body" sz="quarter" idx="17" hasCustomPrompt="1"/>
          </p:nvPr>
        </p:nvSpPr>
        <p:spPr>
          <a:xfrm>
            <a:off x="7393448" y="3156285"/>
            <a:ext cx="3733521" cy="3292500"/>
          </a:xfrm>
        </p:spPr>
        <p:txBody>
          <a:bodyPr lIns="0" tIns="0" rIns="0" bIns="0"/>
          <a:lstStyle>
            <a:lvl1pPr marL="0" indent="0" algn="l">
              <a:buClr>
                <a:schemeClr val="bg1"/>
              </a:buClr>
              <a:buFont typeface="Courier New" panose="02070309020205020404" pitchFamily="49" charset="0"/>
              <a:buNone/>
              <a:defRPr sz="4800" b="0" i="0" u="sng">
                <a:solidFill>
                  <a:schemeClr val="accent1"/>
                </a:solidFill>
                <a:latin typeface="+mj-lt"/>
                <a:cs typeface="Mangal" panose="02040503050203030202" pitchFamily="18" charset="0"/>
              </a:defRPr>
            </a:lvl1pPr>
            <a:lvl2pPr marL="457200" indent="0" algn="l">
              <a:buClr>
                <a:schemeClr val="bg1"/>
              </a:buClr>
              <a:buFont typeface="Courier New" panose="02070309020205020404" pitchFamily="49" charset="0"/>
              <a:buNone/>
              <a:defRPr sz="3200" b="0" i="0">
                <a:solidFill>
                  <a:schemeClr val="bg1"/>
                </a:solidFill>
                <a:latin typeface="+mn-lt"/>
                <a:cs typeface="Mangal" panose="02040503050203030202" pitchFamily="18" charset="0"/>
              </a:defRPr>
            </a:lvl2pPr>
            <a:lvl3pPr marL="914400" indent="0" algn="l">
              <a:buClr>
                <a:schemeClr val="bg1"/>
              </a:buClr>
              <a:buFont typeface="Courier New" panose="02070309020205020404" pitchFamily="49" charset="0"/>
              <a:buNone/>
              <a:defRPr sz="3200" b="0" i="0">
                <a:solidFill>
                  <a:schemeClr val="bg1"/>
                </a:solidFill>
                <a:latin typeface="+mn-lt"/>
                <a:cs typeface="Mangal" panose="02040503050203030202" pitchFamily="18" charset="0"/>
              </a:defRPr>
            </a:lvl3pPr>
            <a:lvl4pPr marL="1371600" indent="0" algn="l">
              <a:buClr>
                <a:schemeClr val="bg1"/>
              </a:buClr>
              <a:buFont typeface="Courier New" panose="02070309020205020404" pitchFamily="49" charset="0"/>
              <a:buNone/>
              <a:defRPr sz="3200" b="0" i="0">
                <a:solidFill>
                  <a:schemeClr val="bg1"/>
                </a:solidFill>
                <a:latin typeface="+mn-lt"/>
                <a:cs typeface="Mangal" panose="02040503050203030202" pitchFamily="18" charset="0"/>
              </a:defRPr>
            </a:lvl4pPr>
            <a:lvl5pPr marL="1828800" indent="0" algn="l">
              <a:buClr>
                <a:schemeClr val="bg1"/>
              </a:buClr>
              <a:buFont typeface="Courier New" panose="02070309020205020404" pitchFamily="49" charset="0"/>
              <a:buNone/>
              <a:defRPr sz="3200" b="0" i="0">
                <a:solidFill>
                  <a:schemeClr val="bg1"/>
                </a:solidFill>
                <a:latin typeface="+mn-lt"/>
                <a:cs typeface="Mangal" panose="02040503050203030202" pitchFamily="18" charset="0"/>
              </a:defRPr>
            </a:lvl5pPr>
          </a:lstStyle>
          <a:p>
            <a:pPr lvl="0"/>
            <a:r>
              <a:rPr lang="en-US" dirty="0"/>
              <a:t>Click to add text</a:t>
            </a:r>
          </a:p>
        </p:txBody>
      </p:sp>
      <p:sp>
        <p:nvSpPr>
          <p:cNvPr id="8" name="Slide Number Placeholder 4">
            <a:extLst>
              <a:ext uri="{FF2B5EF4-FFF2-40B4-BE49-F238E27FC236}">
                <a16:creationId xmlns:a16="http://schemas.microsoft.com/office/drawing/2014/main" id="{A1792EFA-4352-DAB4-158E-53F26C8A0C65}"/>
              </a:ext>
            </a:extLst>
          </p:cNvPr>
          <p:cNvSpPr>
            <a:spLocks noGrp="1"/>
          </p:cNvSpPr>
          <p:nvPr>
            <p:ph type="sldNum" sz="quarter" idx="12"/>
          </p:nvPr>
        </p:nvSpPr>
        <p:spPr>
          <a:xfrm>
            <a:off x="11298350" y="6243403"/>
            <a:ext cx="720499" cy="279400"/>
          </a:xfrm>
        </p:spPr>
        <p:txBody>
          <a:bodyPr/>
          <a:lstStyle>
            <a:lvl1pPr algn="ctr">
              <a:defRPr sz="2800" b="1" i="1">
                <a:solidFill>
                  <a:schemeClr val="bg1"/>
                </a:solidFill>
                <a:latin typeface="+mj-lt"/>
                <a:ea typeface="MS PMincho" panose="02020600040205080304" pitchFamily="18" charset="-128"/>
                <a:cs typeface="Mangal" panose="02040503050203030202" pitchFamily="18" charset="0"/>
              </a:defRPr>
            </a:lvl1pPr>
          </a:lstStyle>
          <a:p>
            <a:fld id="{330EA680-D336-4FF7-8B7A-9848BB0A1C32}" type="slidenum">
              <a:rPr lang="en-US" smtClean="0"/>
              <a:pPr/>
              <a:t>‹#›</a:t>
            </a:fld>
            <a:endParaRPr lang="en-US" dirty="0"/>
          </a:p>
        </p:txBody>
      </p:sp>
    </p:spTree>
    <p:extLst>
      <p:ext uri="{BB962C8B-B14F-4D97-AF65-F5344CB8AC3E}">
        <p14:creationId xmlns:p14="http://schemas.microsoft.com/office/powerpoint/2010/main" val="14487464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Section Header">
    <p:bg>
      <p:bgPr>
        <a:solidFill>
          <a:schemeClr val="tx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3522E8A7-C256-4D0D-38F5-744CC21A3F1B}"/>
              </a:ext>
            </a:extLst>
          </p:cNvPr>
          <p:cNvGrpSpPr/>
          <p:nvPr userDrawn="1"/>
        </p:nvGrpSpPr>
        <p:grpSpPr>
          <a:xfrm>
            <a:off x="11613628" y="319274"/>
            <a:ext cx="89941" cy="314793"/>
            <a:chOff x="5538866" y="1851285"/>
            <a:chExt cx="89941" cy="314793"/>
          </a:xfrm>
          <a:solidFill>
            <a:schemeClr val="bg1"/>
          </a:solidFill>
        </p:grpSpPr>
        <p:sp>
          <p:nvSpPr>
            <p:cNvPr id="10" name="Oval 9">
              <a:extLst>
                <a:ext uri="{FF2B5EF4-FFF2-40B4-BE49-F238E27FC236}">
                  <a16:creationId xmlns:a16="http://schemas.microsoft.com/office/drawing/2014/main" id="{7194A7E3-B379-7E79-0952-AF4C6A614000}"/>
                </a:ext>
              </a:extLst>
            </p:cNvPr>
            <p:cNvSpPr/>
            <p:nvPr userDrawn="1"/>
          </p:nvSpPr>
          <p:spPr>
            <a:xfrm>
              <a:off x="5538866" y="1851285"/>
              <a:ext cx="89941" cy="8994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Georgia" panose="02040502050405020303" pitchFamily="18" charset="0"/>
              </a:endParaRPr>
            </a:p>
          </p:txBody>
        </p:sp>
        <p:sp>
          <p:nvSpPr>
            <p:cNvPr id="11" name="Oval 10">
              <a:extLst>
                <a:ext uri="{FF2B5EF4-FFF2-40B4-BE49-F238E27FC236}">
                  <a16:creationId xmlns:a16="http://schemas.microsoft.com/office/drawing/2014/main" id="{716CD3AC-CC76-8555-8E6F-C480301CF8B9}"/>
                </a:ext>
              </a:extLst>
            </p:cNvPr>
            <p:cNvSpPr/>
            <p:nvPr userDrawn="1"/>
          </p:nvSpPr>
          <p:spPr>
            <a:xfrm>
              <a:off x="5538866" y="2076137"/>
              <a:ext cx="89941" cy="8994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Georgia" panose="02040502050405020303" pitchFamily="18" charset="0"/>
              </a:endParaRPr>
            </a:p>
          </p:txBody>
        </p:sp>
      </p:grpSp>
      <p:sp>
        <p:nvSpPr>
          <p:cNvPr id="28" name="Title 1">
            <a:extLst>
              <a:ext uri="{FF2B5EF4-FFF2-40B4-BE49-F238E27FC236}">
                <a16:creationId xmlns:a16="http://schemas.microsoft.com/office/drawing/2014/main" id="{C41695A2-5AD2-67EB-7D51-A56C0DCF1440}"/>
              </a:ext>
            </a:extLst>
          </p:cNvPr>
          <p:cNvSpPr>
            <a:spLocks noGrp="1"/>
          </p:cNvSpPr>
          <p:nvPr>
            <p:ph type="title" hasCustomPrompt="1"/>
          </p:nvPr>
        </p:nvSpPr>
        <p:spPr>
          <a:xfrm>
            <a:off x="1790925" y="1582977"/>
            <a:ext cx="3978939" cy="1946607"/>
          </a:xfrm>
        </p:spPr>
        <p:txBody>
          <a:bodyPr lIns="0" tIns="0" rIns="0" bIns="0" anchor="ctr"/>
          <a:lstStyle>
            <a:lvl1pPr algn="l">
              <a:lnSpc>
                <a:spcPct val="75000"/>
              </a:lnSpc>
              <a:defRPr sz="8000" b="0" i="0" cap="all" spc="-150" baseline="0">
                <a:solidFill>
                  <a:schemeClr val="bg1"/>
                </a:solidFill>
                <a:latin typeface="Georgia" panose="02040502050405020303" pitchFamily="18" charset="0"/>
                <a:ea typeface="MS PMincho" panose="02020600040205080304" pitchFamily="18" charset="-128"/>
                <a:cs typeface="Mangal" panose="02040503050203030202" pitchFamily="18" charset="0"/>
              </a:defRPr>
            </a:lvl1pPr>
          </a:lstStyle>
          <a:p>
            <a:r>
              <a:rPr lang="en-US" dirty="0"/>
              <a:t>Add title</a:t>
            </a:r>
          </a:p>
        </p:txBody>
      </p:sp>
      <p:grpSp>
        <p:nvGrpSpPr>
          <p:cNvPr id="2" name="Group 1">
            <a:extLst>
              <a:ext uri="{FF2B5EF4-FFF2-40B4-BE49-F238E27FC236}">
                <a16:creationId xmlns:a16="http://schemas.microsoft.com/office/drawing/2014/main" id="{74392963-F9C3-8CCC-D239-15D7A4074039}"/>
              </a:ext>
            </a:extLst>
          </p:cNvPr>
          <p:cNvGrpSpPr/>
          <p:nvPr userDrawn="1"/>
        </p:nvGrpSpPr>
        <p:grpSpPr>
          <a:xfrm>
            <a:off x="530436" y="6223933"/>
            <a:ext cx="89941" cy="314793"/>
            <a:chOff x="5538866" y="1851285"/>
            <a:chExt cx="89941" cy="314793"/>
          </a:xfrm>
          <a:noFill/>
        </p:grpSpPr>
        <p:sp>
          <p:nvSpPr>
            <p:cNvPr id="4" name="Oval 3">
              <a:extLst>
                <a:ext uri="{FF2B5EF4-FFF2-40B4-BE49-F238E27FC236}">
                  <a16:creationId xmlns:a16="http://schemas.microsoft.com/office/drawing/2014/main" id="{E602030E-DB17-B78E-57D1-2DE77370C0AF}"/>
                </a:ext>
              </a:extLst>
            </p:cNvPr>
            <p:cNvSpPr/>
            <p:nvPr userDrawn="1"/>
          </p:nvSpPr>
          <p:spPr>
            <a:xfrm>
              <a:off x="5538866" y="1851285"/>
              <a:ext cx="89941" cy="89941"/>
            </a:xfrm>
            <a:prstGeom prst="ellipse">
              <a:avLst/>
            </a:prstGeom>
            <a:gr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Georgia" panose="02040502050405020303" pitchFamily="18" charset="0"/>
              </a:endParaRPr>
            </a:p>
          </p:txBody>
        </p:sp>
        <p:sp>
          <p:nvSpPr>
            <p:cNvPr id="5" name="Oval 4">
              <a:extLst>
                <a:ext uri="{FF2B5EF4-FFF2-40B4-BE49-F238E27FC236}">
                  <a16:creationId xmlns:a16="http://schemas.microsoft.com/office/drawing/2014/main" id="{F78C2D1A-F468-13E2-E0B2-A616C5D32D07}"/>
                </a:ext>
              </a:extLst>
            </p:cNvPr>
            <p:cNvSpPr/>
            <p:nvPr userDrawn="1"/>
          </p:nvSpPr>
          <p:spPr>
            <a:xfrm>
              <a:off x="5538866" y="2076137"/>
              <a:ext cx="89941" cy="89941"/>
            </a:xfrm>
            <a:prstGeom prst="ellipse">
              <a:avLst/>
            </a:prstGeom>
            <a:gr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Georgia" panose="02040502050405020303" pitchFamily="18" charset="0"/>
              </a:endParaRPr>
            </a:p>
          </p:txBody>
        </p:sp>
      </p:grpSp>
      <p:sp>
        <p:nvSpPr>
          <p:cNvPr id="12" name="Text Placeholder 11">
            <a:extLst>
              <a:ext uri="{FF2B5EF4-FFF2-40B4-BE49-F238E27FC236}">
                <a16:creationId xmlns:a16="http://schemas.microsoft.com/office/drawing/2014/main" id="{FA6D1E3C-605D-AD1A-9356-148E871C2DE0}"/>
              </a:ext>
            </a:extLst>
          </p:cNvPr>
          <p:cNvSpPr>
            <a:spLocks noGrp="1"/>
          </p:cNvSpPr>
          <p:nvPr>
            <p:ph type="body" sz="quarter" idx="15" hasCustomPrompt="1"/>
          </p:nvPr>
        </p:nvSpPr>
        <p:spPr>
          <a:xfrm>
            <a:off x="5239512" y="2347118"/>
            <a:ext cx="5161563" cy="2304791"/>
          </a:xfrm>
        </p:spPr>
        <p:txBody>
          <a:bodyPr lIns="0" tIns="0" rIns="0" bIns="0" anchor="ctr"/>
          <a:lstStyle>
            <a:lvl1pPr marL="0" indent="0" algn="r">
              <a:lnSpc>
                <a:spcPct val="75000"/>
              </a:lnSpc>
              <a:spcBef>
                <a:spcPts val="0"/>
              </a:spcBef>
              <a:spcAft>
                <a:spcPts val="0"/>
              </a:spcAft>
              <a:buNone/>
              <a:defRPr sz="8000" cap="all" spc="-150" baseline="0">
                <a:solidFill>
                  <a:schemeClr val="bg1"/>
                </a:solidFill>
                <a:latin typeface="Georgia" panose="02040502050405020303" pitchFamily="18" charset="0"/>
              </a:defRPr>
            </a:lvl1pPr>
            <a:lvl2pPr marL="457200" indent="0">
              <a:buNone/>
              <a:defRPr cap="all" baseline="0">
                <a:solidFill>
                  <a:schemeClr val="bg1"/>
                </a:solidFill>
              </a:defRPr>
            </a:lvl2pPr>
            <a:lvl3pPr marL="914400" indent="0">
              <a:buNone/>
              <a:defRPr cap="all" baseline="0">
                <a:solidFill>
                  <a:schemeClr val="bg1"/>
                </a:solidFill>
              </a:defRPr>
            </a:lvl3pPr>
            <a:lvl4pPr marL="1371600" indent="0">
              <a:buNone/>
              <a:defRPr cap="all" baseline="0">
                <a:solidFill>
                  <a:schemeClr val="bg1"/>
                </a:solidFill>
              </a:defRPr>
            </a:lvl4pPr>
            <a:lvl5pPr marL="1828800" indent="0">
              <a:buNone/>
              <a:defRPr cap="all" baseline="0">
                <a:solidFill>
                  <a:schemeClr val="bg1"/>
                </a:solidFill>
              </a:defRPr>
            </a:lvl5pPr>
          </a:lstStyle>
          <a:p>
            <a:pPr lvl="0"/>
            <a:r>
              <a:rPr lang="en-US" dirty="0"/>
              <a:t>Add  title</a:t>
            </a:r>
          </a:p>
        </p:txBody>
      </p:sp>
      <p:sp>
        <p:nvSpPr>
          <p:cNvPr id="13" name="Text Placeholder 12">
            <a:extLst>
              <a:ext uri="{FF2B5EF4-FFF2-40B4-BE49-F238E27FC236}">
                <a16:creationId xmlns:a16="http://schemas.microsoft.com/office/drawing/2014/main" id="{5D7BC5E0-03EB-A193-1303-34484219ED76}"/>
              </a:ext>
            </a:extLst>
          </p:cNvPr>
          <p:cNvSpPr>
            <a:spLocks noGrp="1"/>
          </p:cNvSpPr>
          <p:nvPr>
            <p:ph type="body" sz="quarter" idx="16" hasCustomPrompt="1"/>
          </p:nvPr>
        </p:nvSpPr>
        <p:spPr>
          <a:xfrm>
            <a:off x="1352614" y="5010341"/>
            <a:ext cx="9501187" cy="1139447"/>
          </a:xfrm>
        </p:spPr>
        <p:txBody>
          <a:bodyPr/>
          <a:lstStyle>
            <a:lvl1pPr marL="0" indent="0" algn="ctr">
              <a:buNone/>
              <a:defRPr sz="1400" cap="all" baseline="0">
                <a:solidFill>
                  <a:schemeClr val="bg1"/>
                </a:solidFill>
                <a:latin typeface="Georgia" panose="02040502050405020303" pitchFamily="18" charset="0"/>
              </a:defRPr>
            </a:lvl1pPr>
            <a:lvl2pPr marL="457200" indent="0">
              <a:buNone/>
              <a:defRPr sz="1400" cap="all" baseline="0">
                <a:solidFill>
                  <a:schemeClr val="bg1"/>
                </a:solidFill>
              </a:defRPr>
            </a:lvl2pPr>
            <a:lvl3pPr marL="914400" indent="0">
              <a:buNone/>
              <a:defRPr sz="1400" cap="all" baseline="0">
                <a:solidFill>
                  <a:schemeClr val="bg1"/>
                </a:solidFill>
              </a:defRPr>
            </a:lvl3pPr>
            <a:lvl4pPr marL="1371600" indent="0">
              <a:buNone/>
              <a:defRPr sz="1400" cap="all" baseline="0">
                <a:solidFill>
                  <a:schemeClr val="bg1"/>
                </a:solidFill>
              </a:defRPr>
            </a:lvl4pPr>
            <a:lvl5pPr marL="1828800" indent="0">
              <a:buNone/>
              <a:defRPr sz="1400" cap="all" baseline="0">
                <a:solidFill>
                  <a:schemeClr val="bg1"/>
                </a:solidFill>
              </a:defRPr>
            </a:lvl5pPr>
          </a:lstStyle>
          <a:p>
            <a:pPr lvl="0"/>
            <a:r>
              <a:rPr lang="en-US" dirty="0"/>
              <a:t>Click to add subtitle</a:t>
            </a:r>
          </a:p>
        </p:txBody>
      </p:sp>
    </p:spTree>
    <p:extLst>
      <p:ext uri="{BB962C8B-B14F-4D97-AF65-F5344CB8AC3E}">
        <p14:creationId xmlns:p14="http://schemas.microsoft.com/office/powerpoint/2010/main" val="7056796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omparison">
    <p:bg>
      <p:bgPr>
        <a:solidFill>
          <a:schemeClr val="tx1"/>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C91152F-5BDA-D61B-1CCF-A86EFB6F5540}"/>
              </a:ext>
            </a:extLst>
          </p:cNvPr>
          <p:cNvSpPr>
            <a:spLocks noGrp="1"/>
          </p:cNvSpPr>
          <p:nvPr>
            <p:ph type="title" hasCustomPrompt="1"/>
          </p:nvPr>
        </p:nvSpPr>
        <p:spPr>
          <a:xfrm>
            <a:off x="1082032" y="608075"/>
            <a:ext cx="10061455" cy="644653"/>
          </a:xfrm>
        </p:spPr>
        <p:txBody>
          <a:bodyPr lIns="0" tIns="0" rIns="0" bIns="0" anchor="ctr"/>
          <a:lstStyle>
            <a:lvl1pPr algn="l">
              <a:lnSpc>
                <a:spcPct val="75000"/>
              </a:lnSpc>
              <a:defRPr sz="4800" b="0" i="0" cap="all" spc="-150" baseline="0">
                <a:solidFill>
                  <a:schemeClr val="bg1"/>
                </a:solidFill>
                <a:latin typeface="Georgia" panose="02040502050405020303" pitchFamily="18" charset="0"/>
                <a:ea typeface="MS PMincho" panose="02020600040205080304" pitchFamily="18" charset="-128"/>
                <a:cs typeface="Mangal" panose="02040503050203030202" pitchFamily="18" charset="0"/>
              </a:defRPr>
            </a:lvl1pPr>
          </a:lstStyle>
          <a:p>
            <a:r>
              <a:rPr lang="en-US" dirty="0"/>
              <a:t>Add title</a:t>
            </a:r>
          </a:p>
        </p:txBody>
      </p:sp>
      <p:grpSp>
        <p:nvGrpSpPr>
          <p:cNvPr id="9" name="Group 8">
            <a:extLst>
              <a:ext uri="{FF2B5EF4-FFF2-40B4-BE49-F238E27FC236}">
                <a16:creationId xmlns:a16="http://schemas.microsoft.com/office/drawing/2014/main" id="{3522E8A7-C256-4D0D-38F5-744CC21A3F1B}"/>
              </a:ext>
              <a:ext uri="{C183D7F6-B498-43B3-948B-1728B52AA6E4}">
                <adec:decorative xmlns:adec="http://schemas.microsoft.com/office/drawing/2017/decorative" val="1"/>
              </a:ext>
            </a:extLst>
          </p:cNvPr>
          <p:cNvGrpSpPr/>
          <p:nvPr userDrawn="1"/>
        </p:nvGrpSpPr>
        <p:grpSpPr>
          <a:xfrm>
            <a:off x="11613628" y="335197"/>
            <a:ext cx="89941" cy="314793"/>
            <a:chOff x="5538866" y="1851285"/>
            <a:chExt cx="89941" cy="314793"/>
          </a:xfrm>
          <a:solidFill>
            <a:schemeClr val="bg1"/>
          </a:solidFill>
        </p:grpSpPr>
        <p:sp>
          <p:nvSpPr>
            <p:cNvPr id="10" name="Oval 9">
              <a:extLst>
                <a:ext uri="{FF2B5EF4-FFF2-40B4-BE49-F238E27FC236}">
                  <a16:creationId xmlns:a16="http://schemas.microsoft.com/office/drawing/2014/main" id="{7194A7E3-B379-7E79-0952-AF4C6A614000}"/>
                </a:ext>
              </a:extLst>
            </p:cNvPr>
            <p:cNvSpPr/>
            <p:nvPr userDrawn="1"/>
          </p:nvSpPr>
          <p:spPr>
            <a:xfrm>
              <a:off x="5538866" y="1851285"/>
              <a:ext cx="89941" cy="8994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Georgia" panose="02040502050405020303" pitchFamily="18" charset="0"/>
              </a:endParaRPr>
            </a:p>
          </p:txBody>
        </p:sp>
        <p:sp>
          <p:nvSpPr>
            <p:cNvPr id="11" name="Oval 10">
              <a:extLst>
                <a:ext uri="{FF2B5EF4-FFF2-40B4-BE49-F238E27FC236}">
                  <a16:creationId xmlns:a16="http://schemas.microsoft.com/office/drawing/2014/main" id="{716CD3AC-CC76-8555-8E6F-C480301CF8B9}"/>
                </a:ext>
              </a:extLst>
            </p:cNvPr>
            <p:cNvSpPr/>
            <p:nvPr userDrawn="1"/>
          </p:nvSpPr>
          <p:spPr>
            <a:xfrm>
              <a:off x="5538866" y="2076137"/>
              <a:ext cx="89941" cy="8994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Georgia" panose="02040502050405020303" pitchFamily="18" charset="0"/>
              </a:endParaRPr>
            </a:p>
          </p:txBody>
        </p:sp>
      </p:grpSp>
      <p:cxnSp>
        <p:nvCxnSpPr>
          <p:cNvPr id="12" name="Straight Connector 11">
            <a:extLst>
              <a:ext uri="{FF2B5EF4-FFF2-40B4-BE49-F238E27FC236}">
                <a16:creationId xmlns:a16="http://schemas.microsoft.com/office/drawing/2014/main" id="{C24A05F7-5B34-541E-2738-B83DA06E5C30}"/>
              </a:ext>
              <a:ext uri="{C183D7F6-B498-43B3-948B-1728B52AA6E4}">
                <adec:decorative xmlns:adec="http://schemas.microsoft.com/office/drawing/2017/decorative" val="1"/>
              </a:ext>
            </a:extLst>
          </p:cNvPr>
          <p:cNvCxnSpPr>
            <a:cxnSpLocks/>
          </p:cNvCxnSpPr>
          <p:nvPr userDrawn="1"/>
        </p:nvCxnSpPr>
        <p:spPr>
          <a:xfrm>
            <a:off x="11658599" y="890016"/>
            <a:ext cx="0" cy="517050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25" name="Group 24">
            <a:extLst>
              <a:ext uri="{FF2B5EF4-FFF2-40B4-BE49-F238E27FC236}">
                <a16:creationId xmlns:a16="http://schemas.microsoft.com/office/drawing/2014/main" id="{49BB1C6E-F2CD-1DED-4142-D5222335150C}"/>
              </a:ext>
              <a:ext uri="{C183D7F6-B498-43B3-948B-1728B52AA6E4}">
                <adec:decorative xmlns:adec="http://schemas.microsoft.com/office/drawing/2017/decorative" val="1"/>
              </a:ext>
            </a:extLst>
          </p:cNvPr>
          <p:cNvGrpSpPr/>
          <p:nvPr userDrawn="1"/>
        </p:nvGrpSpPr>
        <p:grpSpPr>
          <a:xfrm>
            <a:off x="530436" y="6223933"/>
            <a:ext cx="89941" cy="314793"/>
            <a:chOff x="5538866" y="1851285"/>
            <a:chExt cx="89941" cy="314793"/>
          </a:xfrm>
          <a:noFill/>
        </p:grpSpPr>
        <p:sp>
          <p:nvSpPr>
            <p:cNvPr id="26" name="Oval 25">
              <a:extLst>
                <a:ext uri="{FF2B5EF4-FFF2-40B4-BE49-F238E27FC236}">
                  <a16:creationId xmlns:a16="http://schemas.microsoft.com/office/drawing/2014/main" id="{DC2674DE-70B7-1DB1-C9EA-ECDEDE00980F}"/>
                </a:ext>
              </a:extLst>
            </p:cNvPr>
            <p:cNvSpPr/>
            <p:nvPr userDrawn="1"/>
          </p:nvSpPr>
          <p:spPr>
            <a:xfrm>
              <a:off x="5538866" y="1851285"/>
              <a:ext cx="89941" cy="89941"/>
            </a:xfrm>
            <a:prstGeom prst="ellipse">
              <a:avLst/>
            </a:prstGeom>
            <a:gr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Georgia" panose="02040502050405020303" pitchFamily="18" charset="0"/>
              </a:endParaRPr>
            </a:p>
          </p:txBody>
        </p:sp>
        <p:sp>
          <p:nvSpPr>
            <p:cNvPr id="27" name="Oval 26">
              <a:extLst>
                <a:ext uri="{FF2B5EF4-FFF2-40B4-BE49-F238E27FC236}">
                  <a16:creationId xmlns:a16="http://schemas.microsoft.com/office/drawing/2014/main" id="{37F3A17F-5078-CA09-1C2A-A278DF540EB2}"/>
                </a:ext>
              </a:extLst>
            </p:cNvPr>
            <p:cNvSpPr/>
            <p:nvPr userDrawn="1"/>
          </p:nvSpPr>
          <p:spPr>
            <a:xfrm>
              <a:off x="5538866" y="2076137"/>
              <a:ext cx="89941" cy="89941"/>
            </a:xfrm>
            <a:prstGeom prst="ellipse">
              <a:avLst/>
            </a:prstGeom>
            <a:gr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Georgia" panose="02040502050405020303" pitchFamily="18" charset="0"/>
              </a:endParaRPr>
            </a:p>
          </p:txBody>
        </p:sp>
      </p:grpSp>
      <p:sp>
        <p:nvSpPr>
          <p:cNvPr id="14" name="Footer Placeholder 3">
            <a:extLst>
              <a:ext uri="{FF2B5EF4-FFF2-40B4-BE49-F238E27FC236}">
                <a16:creationId xmlns:a16="http://schemas.microsoft.com/office/drawing/2014/main" id="{3A4E705D-525A-81AA-338A-E8C4405FA80B}"/>
              </a:ext>
            </a:extLst>
          </p:cNvPr>
          <p:cNvSpPr>
            <a:spLocks noGrp="1"/>
          </p:cNvSpPr>
          <p:nvPr>
            <p:ph type="ftr" sz="quarter" idx="11"/>
          </p:nvPr>
        </p:nvSpPr>
        <p:spPr>
          <a:xfrm rot="16200000">
            <a:off x="-2009849" y="3308393"/>
            <a:ext cx="5170509" cy="333752"/>
          </a:xfrm>
        </p:spPr>
        <p:txBody>
          <a:bodyPr/>
          <a:lstStyle>
            <a:lvl1pPr algn="ctr">
              <a:defRPr cap="all" baseline="0">
                <a:solidFill>
                  <a:schemeClr val="bg1"/>
                </a:solidFill>
                <a:latin typeface="Georgia" panose="02040502050405020303" pitchFamily="18" charset="0"/>
                <a:ea typeface="Dotum" panose="020B0600000101010101" pitchFamily="34" charset="-127"/>
                <a:cs typeface="Mangal" panose="02040503050203030202" pitchFamily="18" charset="0"/>
              </a:defRPr>
            </a:lvl1pPr>
          </a:lstStyle>
          <a:p>
            <a:r>
              <a:rPr lang="en-US" dirty="0"/>
              <a:t>Click to add Footer</a:t>
            </a:r>
          </a:p>
        </p:txBody>
      </p:sp>
      <p:sp>
        <p:nvSpPr>
          <p:cNvPr id="2" name="Picture Placeholder 11" descr="picture placeholder">
            <a:extLst>
              <a:ext uri="{FF2B5EF4-FFF2-40B4-BE49-F238E27FC236}">
                <a16:creationId xmlns:a16="http://schemas.microsoft.com/office/drawing/2014/main" id="{C74EC289-9E3B-2A85-FFCE-107B0E3B585D}"/>
              </a:ext>
            </a:extLst>
          </p:cNvPr>
          <p:cNvSpPr>
            <a:spLocks noGrp="1"/>
          </p:cNvSpPr>
          <p:nvPr>
            <p:ph type="pic" sz="quarter" idx="16"/>
          </p:nvPr>
        </p:nvSpPr>
        <p:spPr>
          <a:xfrm>
            <a:off x="1220826" y="1481328"/>
            <a:ext cx="2939694" cy="3227832"/>
          </a:xfrm>
        </p:spPr>
        <p:txBody>
          <a:bodyPr/>
          <a:lstStyle>
            <a:lvl1pPr marL="0" indent="0" algn="ctr">
              <a:buNone/>
              <a:defRPr sz="1400">
                <a:solidFill>
                  <a:schemeClr val="bg1"/>
                </a:solidFill>
                <a:latin typeface="Georgia" panose="02040502050405020303" pitchFamily="18" charset="0"/>
                <a:ea typeface="Dotum" panose="020B0600000101010101" pitchFamily="34" charset="-127"/>
              </a:defRPr>
            </a:lvl1pPr>
          </a:lstStyle>
          <a:p>
            <a:endParaRPr lang="en-US" dirty="0"/>
          </a:p>
        </p:txBody>
      </p:sp>
      <p:sp>
        <p:nvSpPr>
          <p:cNvPr id="17" name="Text Placeholder 20">
            <a:extLst>
              <a:ext uri="{FF2B5EF4-FFF2-40B4-BE49-F238E27FC236}">
                <a16:creationId xmlns:a16="http://schemas.microsoft.com/office/drawing/2014/main" id="{BABDA1A4-3206-A325-2576-C4DB8737BB3A}"/>
              </a:ext>
            </a:extLst>
          </p:cNvPr>
          <p:cNvSpPr>
            <a:spLocks noGrp="1"/>
          </p:cNvSpPr>
          <p:nvPr>
            <p:ph type="body" sz="quarter" idx="14" hasCustomPrompt="1"/>
          </p:nvPr>
        </p:nvSpPr>
        <p:spPr>
          <a:xfrm>
            <a:off x="1220827" y="5138927"/>
            <a:ext cx="2939689" cy="921596"/>
          </a:xfrm>
        </p:spPr>
        <p:txBody>
          <a:bodyPr lIns="0" tIns="0" rIns="0" bIns="0"/>
          <a:lstStyle>
            <a:lvl1pPr marL="0" indent="0">
              <a:buClr>
                <a:schemeClr val="bg1"/>
              </a:buClr>
              <a:buFont typeface="Courier New" panose="02070309020205020404" pitchFamily="49" charset="0"/>
              <a:buNone/>
              <a:defRPr sz="1400" b="0" i="0">
                <a:solidFill>
                  <a:schemeClr val="bg1"/>
                </a:solidFill>
                <a:latin typeface="Georgia" panose="02040502050405020303" pitchFamily="18" charset="0"/>
                <a:cs typeface="Mangal" panose="02040503050203030202" pitchFamily="18" charset="0"/>
              </a:defRPr>
            </a:lvl1pPr>
            <a:lvl2pPr marL="45720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2pPr>
            <a:lvl3pPr marL="91440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3pPr>
            <a:lvl4pPr marL="137160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4pPr>
            <a:lvl5pPr marL="182880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5pPr>
          </a:lstStyle>
          <a:p>
            <a:pPr lvl="0"/>
            <a:r>
              <a:rPr lang="en-US" dirty="0"/>
              <a:t>Click to add text</a:t>
            </a:r>
          </a:p>
        </p:txBody>
      </p:sp>
      <p:sp>
        <p:nvSpPr>
          <p:cNvPr id="5" name="Picture Placeholder 11" descr="picture placeholder">
            <a:extLst>
              <a:ext uri="{FF2B5EF4-FFF2-40B4-BE49-F238E27FC236}">
                <a16:creationId xmlns:a16="http://schemas.microsoft.com/office/drawing/2014/main" id="{BDEA8563-2200-B57E-810F-41DD854A672E}"/>
              </a:ext>
            </a:extLst>
          </p:cNvPr>
          <p:cNvSpPr>
            <a:spLocks noGrp="1"/>
          </p:cNvSpPr>
          <p:nvPr>
            <p:ph type="pic" sz="quarter" idx="17"/>
          </p:nvPr>
        </p:nvSpPr>
        <p:spPr>
          <a:xfrm>
            <a:off x="4690863" y="1481328"/>
            <a:ext cx="2939694" cy="3227832"/>
          </a:xfrm>
        </p:spPr>
        <p:txBody>
          <a:bodyPr/>
          <a:lstStyle>
            <a:lvl1pPr marL="0" indent="0" algn="ctr">
              <a:buNone/>
              <a:defRPr sz="1400">
                <a:solidFill>
                  <a:schemeClr val="bg1"/>
                </a:solidFill>
                <a:latin typeface="Georgia" panose="02040502050405020303" pitchFamily="18" charset="0"/>
                <a:ea typeface="Dotum" panose="020B0600000101010101" pitchFamily="34" charset="-127"/>
              </a:defRPr>
            </a:lvl1pPr>
          </a:lstStyle>
          <a:p>
            <a:endParaRPr lang="en-US" dirty="0"/>
          </a:p>
        </p:txBody>
      </p:sp>
      <p:sp>
        <p:nvSpPr>
          <p:cNvPr id="6" name="Text Placeholder 20">
            <a:extLst>
              <a:ext uri="{FF2B5EF4-FFF2-40B4-BE49-F238E27FC236}">
                <a16:creationId xmlns:a16="http://schemas.microsoft.com/office/drawing/2014/main" id="{ED97174A-CD7A-C701-0CE9-02D5F895EF90}"/>
              </a:ext>
            </a:extLst>
          </p:cNvPr>
          <p:cNvSpPr>
            <a:spLocks noGrp="1"/>
          </p:cNvSpPr>
          <p:nvPr>
            <p:ph type="body" sz="quarter" idx="18" hasCustomPrompt="1"/>
          </p:nvPr>
        </p:nvSpPr>
        <p:spPr>
          <a:xfrm>
            <a:off x="4690864" y="5138927"/>
            <a:ext cx="2939689" cy="921596"/>
          </a:xfrm>
        </p:spPr>
        <p:txBody>
          <a:bodyPr lIns="0" tIns="0" rIns="0" bIns="0"/>
          <a:lstStyle>
            <a:lvl1pPr marL="0" indent="0">
              <a:buClr>
                <a:schemeClr val="bg1"/>
              </a:buClr>
              <a:buFont typeface="Courier New" panose="02070309020205020404" pitchFamily="49" charset="0"/>
              <a:buNone/>
              <a:defRPr sz="1400" b="0" i="0">
                <a:solidFill>
                  <a:schemeClr val="bg1"/>
                </a:solidFill>
                <a:latin typeface="Georgia" panose="02040502050405020303" pitchFamily="18" charset="0"/>
                <a:cs typeface="Mangal" panose="02040503050203030202" pitchFamily="18" charset="0"/>
              </a:defRPr>
            </a:lvl1pPr>
            <a:lvl2pPr marL="45720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2pPr>
            <a:lvl3pPr marL="91440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3pPr>
            <a:lvl4pPr marL="137160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4pPr>
            <a:lvl5pPr marL="182880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5pPr>
          </a:lstStyle>
          <a:p>
            <a:pPr lvl="0"/>
            <a:r>
              <a:rPr lang="en-US" dirty="0"/>
              <a:t>Click to add text</a:t>
            </a:r>
          </a:p>
        </p:txBody>
      </p:sp>
      <p:sp>
        <p:nvSpPr>
          <p:cNvPr id="13" name="Picture Placeholder 11" descr="picture placeholder">
            <a:extLst>
              <a:ext uri="{FF2B5EF4-FFF2-40B4-BE49-F238E27FC236}">
                <a16:creationId xmlns:a16="http://schemas.microsoft.com/office/drawing/2014/main" id="{630D9652-C4A0-E049-3F65-924827826FE0}"/>
              </a:ext>
            </a:extLst>
          </p:cNvPr>
          <p:cNvSpPr>
            <a:spLocks noGrp="1"/>
          </p:cNvSpPr>
          <p:nvPr>
            <p:ph type="pic" sz="quarter" idx="19"/>
          </p:nvPr>
        </p:nvSpPr>
        <p:spPr>
          <a:xfrm>
            <a:off x="8188558" y="1481328"/>
            <a:ext cx="2939694" cy="3227832"/>
          </a:xfrm>
        </p:spPr>
        <p:txBody>
          <a:bodyPr/>
          <a:lstStyle>
            <a:lvl1pPr marL="0" indent="0" algn="ctr">
              <a:buNone/>
              <a:defRPr sz="1400">
                <a:solidFill>
                  <a:schemeClr val="bg1"/>
                </a:solidFill>
                <a:latin typeface="Georgia" panose="02040502050405020303" pitchFamily="18" charset="0"/>
                <a:ea typeface="Dotum" panose="020B0600000101010101" pitchFamily="34" charset="-127"/>
              </a:defRPr>
            </a:lvl1pPr>
          </a:lstStyle>
          <a:p>
            <a:endParaRPr lang="en-US" dirty="0"/>
          </a:p>
        </p:txBody>
      </p:sp>
      <p:sp>
        <p:nvSpPr>
          <p:cNvPr id="15" name="Text Placeholder 20">
            <a:extLst>
              <a:ext uri="{FF2B5EF4-FFF2-40B4-BE49-F238E27FC236}">
                <a16:creationId xmlns:a16="http://schemas.microsoft.com/office/drawing/2014/main" id="{99B6060F-8C38-5C36-BCF1-620E2F4AF90F}"/>
              </a:ext>
            </a:extLst>
          </p:cNvPr>
          <p:cNvSpPr>
            <a:spLocks noGrp="1"/>
          </p:cNvSpPr>
          <p:nvPr>
            <p:ph type="body" sz="quarter" idx="20" hasCustomPrompt="1"/>
          </p:nvPr>
        </p:nvSpPr>
        <p:spPr>
          <a:xfrm>
            <a:off x="8188559" y="5138927"/>
            <a:ext cx="2939689" cy="921596"/>
          </a:xfrm>
        </p:spPr>
        <p:txBody>
          <a:bodyPr lIns="0" tIns="0" rIns="0" bIns="0"/>
          <a:lstStyle>
            <a:lvl1pPr marL="0" indent="0">
              <a:buClr>
                <a:schemeClr val="bg1"/>
              </a:buClr>
              <a:buFont typeface="Courier New" panose="02070309020205020404" pitchFamily="49" charset="0"/>
              <a:buNone/>
              <a:defRPr sz="1400" b="0" i="0">
                <a:solidFill>
                  <a:schemeClr val="bg1"/>
                </a:solidFill>
                <a:latin typeface="Georgia" panose="02040502050405020303" pitchFamily="18" charset="0"/>
                <a:cs typeface="Mangal" panose="02040503050203030202" pitchFamily="18" charset="0"/>
              </a:defRPr>
            </a:lvl1pPr>
            <a:lvl2pPr marL="45720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2pPr>
            <a:lvl3pPr marL="91440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3pPr>
            <a:lvl4pPr marL="137160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4pPr>
            <a:lvl5pPr marL="182880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5pPr>
          </a:lstStyle>
          <a:p>
            <a:pPr lvl="0"/>
            <a:r>
              <a:rPr lang="en-US" dirty="0"/>
              <a:t>Click to add text</a:t>
            </a:r>
          </a:p>
        </p:txBody>
      </p:sp>
      <p:sp>
        <p:nvSpPr>
          <p:cNvPr id="8" name="Slide Number Placeholder 4">
            <a:extLst>
              <a:ext uri="{FF2B5EF4-FFF2-40B4-BE49-F238E27FC236}">
                <a16:creationId xmlns:a16="http://schemas.microsoft.com/office/drawing/2014/main" id="{A1792EFA-4352-DAB4-158E-53F26C8A0C65}"/>
              </a:ext>
            </a:extLst>
          </p:cNvPr>
          <p:cNvSpPr>
            <a:spLocks noGrp="1"/>
          </p:cNvSpPr>
          <p:nvPr>
            <p:ph type="sldNum" sz="quarter" idx="12"/>
          </p:nvPr>
        </p:nvSpPr>
        <p:spPr>
          <a:xfrm>
            <a:off x="11298350" y="6243403"/>
            <a:ext cx="720499" cy="279400"/>
          </a:xfrm>
        </p:spPr>
        <p:txBody>
          <a:bodyPr/>
          <a:lstStyle>
            <a:lvl1pPr algn="ctr">
              <a:defRPr sz="2800" b="1" i="1">
                <a:solidFill>
                  <a:schemeClr val="bg1"/>
                </a:solidFill>
                <a:latin typeface="Georgia" panose="02040502050405020303" pitchFamily="18" charset="0"/>
                <a:ea typeface="MS PMincho" panose="02020600040205080304" pitchFamily="18" charset="-128"/>
                <a:cs typeface="Mangal" panose="02040503050203030202" pitchFamily="18" charset="0"/>
              </a:defRPr>
            </a:lvl1pPr>
          </a:lstStyle>
          <a:p>
            <a:fld id="{330EA680-D336-4FF7-8B7A-9848BB0A1C32}" type="slidenum">
              <a:rPr lang="en-US" smtClean="0"/>
              <a:pPr/>
              <a:t>‹#›</a:t>
            </a:fld>
            <a:endParaRPr lang="en-US" dirty="0"/>
          </a:p>
        </p:txBody>
      </p:sp>
    </p:spTree>
    <p:extLst>
      <p:ext uri="{BB962C8B-B14F-4D97-AF65-F5344CB8AC3E}">
        <p14:creationId xmlns:p14="http://schemas.microsoft.com/office/powerpoint/2010/main" val="16585395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Picture, and Content">
    <p:bg>
      <p:bgPr>
        <a:solidFill>
          <a:schemeClr val="tx1"/>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C91152F-5BDA-D61B-1CCF-A86EFB6F5540}"/>
              </a:ext>
            </a:extLst>
          </p:cNvPr>
          <p:cNvSpPr>
            <a:spLocks noGrp="1"/>
          </p:cNvSpPr>
          <p:nvPr>
            <p:ph type="title" hasCustomPrompt="1"/>
          </p:nvPr>
        </p:nvSpPr>
        <p:spPr>
          <a:xfrm>
            <a:off x="6482084" y="890015"/>
            <a:ext cx="3091684" cy="1938529"/>
          </a:xfrm>
        </p:spPr>
        <p:txBody>
          <a:bodyPr lIns="0" tIns="0" rIns="0" bIns="0" anchor="b"/>
          <a:lstStyle>
            <a:lvl1pPr algn="l">
              <a:lnSpc>
                <a:spcPct val="75000"/>
              </a:lnSpc>
              <a:defRPr sz="4800" b="0" i="0" cap="all" spc="0" baseline="0">
                <a:solidFill>
                  <a:schemeClr val="bg1"/>
                </a:solidFill>
                <a:latin typeface="+mj-lt"/>
                <a:ea typeface="MS PMincho" panose="02020600040205080304" pitchFamily="18" charset="-128"/>
                <a:cs typeface="Mangal" panose="02040503050203030202" pitchFamily="18" charset="0"/>
              </a:defRPr>
            </a:lvl1pPr>
          </a:lstStyle>
          <a:p>
            <a:r>
              <a:rPr lang="en-US" dirty="0"/>
              <a:t>Add title</a:t>
            </a:r>
          </a:p>
        </p:txBody>
      </p:sp>
      <p:sp>
        <p:nvSpPr>
          <p:cNvPr id="14" name="Footer Placeholder 3">
            <a:extLst>
              <a:ext uri="{FF2B5EF4-FFF2-40B4-BE49-F238E27FC236}">
                <a16:creationId xmlns:a16="http://schemas.microsoft.com/office/drawing/2014/main" id="{3A4E705D-525A-81AA-338A-E8C4405FA80B}"/>
              </a:ext>
            </a:extLst>
          </p:cNvPr>
          <p:cNvSpPr>
            <a:spLocks noGrp="1"/>
          </p:cNvSpPr>
          <p:nvPr>
            <p:ph type="ftr" sz="quarter" idx="11"/>
          </p:nvPr>
        </p:nvSpPr>
        <p:spPr>
          <a:xfrm rot="16200000">
            <a:off x="-2009849" y="3308393"/>
            <a:ext cx="5170509" cy="333752"/>
          </a:xfrm>
        </p:spPr>
        <p:txBody>
          <a:bodyPr/>
          <a:lstStyle>
            <a:lvl1pPr algn="ctr">
              <a:defRPr cap="all" baseline="0">
                <a:solidFill>
                  <a:schemeClr val="bg1"/>
                </a:solidFill>
                <a:latin typeface="Georgia" panose="02040502050405020303" pitchFamily="18" charset="0"/>
                <a:ea typeface="Dotum" panose="020B0600000101010101" pitchFamily="34" charset="-127"/>
                <a:cs typeface="Mangal" panose="02040503050203030202" pitchFamily="18" charset="0"/>
              </a:defRPr>
            </a:lvl1pPr>
          </a:lstStyle>
          <a:p>
            <a:r>
              <a:rPr lang="en-US" dirty="0"/>
              <a:t>Click to add Footer</a:t>
            </a:r>
          </a:p>
        </p:txBody>
      </p:sp>
      <p:grpSp>
        <p:nvGrpSpPr>
          <p:cNvPr id="9" name="Group 8">
            <a:extLst>
              <a:ext uri="{FF2B5EF4-FFF2-40B4-BE49-F238E27FC236}">
                <a16:creationId xmlns:a16="http://schemas.microsoft.com/office/drawing/2014/main" id="{3522E8A7-C256-4D0D-38F5-744CC21A3F1B}"/>
              </a:ext>
              <a:ext uri="{C183D7F6-B498-43B3-948B-1728B52AA6E4}">
                <adec:decorative xmlns:adec="http://schemas.microsoft.com/office/drawing/2017/decorative" val="1"/>
              </a:ext>
            </a:extLst>
          </p:cNvPr>
          <p:cNvGrpSpPr/>
          <p:nvPr userDrawn="1"/>
        </p:nvGrpSpPr>
        <p:grpSpPr>
          <a:xfrm>
            <a:off x="11613628" y="335197"/>
            <a:ext cx="89941" cy="314793"/>
            <a:chOff x="5538866" y="1851285"/>
            <a:chExt cx="89941" cy="314793"/>
          </a:xfrm>
          <a:solidFill>
            <a:schemeClr val="bg1"/>
          </a:solidFill>
        </p:grpSpPr>
        <p:sp>
          <p:nvSpPr>
            <p:cNvPr id="10" name="Oval 9">
              <a:extLst>
                <a:ext uri="{FF2B5EF4-FFF2-40B4-BE49-F238E27FC236}">
                  <a16:creationId xmlns:a16="http://schemas.microsoft.com/office/drawing/2014/main" id="{7194A7E3-B379-7E79-0952-AF4C6A614000}"/>
                </a:ext>
              </a:extLst>
            </p:cNvPr>
            <p:cNvSpPr/>
            <p:nvPr userDrawn="1"/>
          </p:nvSpPr>
          <p:spPr>
            <a:xfrm>
              <a:off x="5538866" y="1851285"/>
              <a:ext cx="89941" cy="8994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Georgia" panose="02040502050405020303" pitchFamily="18" charset="0"/>
              </a:endParaRPr>
            </a:p>
          </p:txBody>
        </p:sp>
        <p:sp>
          <p:nvSpPr>
            <p:cNvPr id="11" name="Oval 10">
              <a:extLst>
                <a:ext uri="{FF2B5EF4-FFF2-40B4-BE49-F238E27FC236}">
                  <a16:creationId xmlns:a16="http://schemas.microsoft.com/office/drawing/2014/main" id="{716CD3AC-CC76-8555-8E6F-C480301CF8B9}"/>
                </a:ext>
              </a:extLst>
            </p:cNvPr>
            <p:cNvSpPr/>
            <p:nvPr userDrawn="1"/>
          </p:nvSpPr>
          <p:spPr>
            <a:xfrm>
              <a:off x="5538866" y="2076137"/>
              <a:ext cx="89941" cy="8994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Georgia" panose="02040502050405020303" pitchFamily="18" charset="0"/>
              </a:endParaRPr>
            </a:p>
          </p:txBody>
        </p:sp>
      </p:grpSp>
      <p:cxnSp>
        <p:nvCxnSpPr>
          <p:cNvPr id="12" name="Straight Connector 11">
            <a:extLst>
              <a:ext uri="{FF2B5EF4-FFF2-40B4-BE49-F238E27FC236}">
                <a16:creationId xmlns:a16="http://schemas.microsoft.com/office/drawing/2014/main" id="{C24A05F7-5B34-541E-2738-B83DA06E5C30}"/>
              </a:ext>
              <a:ext uri="{C183D7F6-B498-43B3-948B-1728B52AA6E4}">
                <adec:decorative xmlns:adec="http://schemas.microsoft.com/office/drawing/2017/decorative" val="1"/>
              </a:ext>
            </a:extLst>
          </p:cNvPr>
          <p:cNvCxnSpPr>
            <a:cxnSpLocks/>
          </p:cNvCxnSpPr>
          <p:nvPr userDrawn="1"/>
        </p:nvCxnSpPr>
        <p:spPr>
          <a:xfrm>
            <a:off x="11658599" y="890016"/>
            <a:ext cx="0" cy="517050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25" name="Group 24">
            <a:extLst>
              <a:ext uri="{FF2B5EF4-FFF2-40B4-BE49-F238E27FC236}">
                <a16:creationId xmlns:a16="http://schemas.microsoft.com/office/drawing/2014/main" id="{49BB1C6E-F2CD-1DED-4142-D5222335150C}"/>
              </a:ext>
              <a:ext uri="{C183D7F6-B498-43B3-948B-1728B52AA6E4}">
                <adec:decorative xmlns:adec="http://schemas.microsoft.com/office/drawing/2017/decorative" val="1"/>
              </a:ext>
            </a:extLst>
          </p:cNvPr>
          <p:cNvGrpSpPr/>
          <p:nvPr userDrawn="1"/>
        </p:nvGrpSpPr>
        <p:grpSpPr>
          <a:xfrm>
            <a:off x="530436" y="6223933"/>
            <a:ext cx="89941" cy="314793"/>
            <a:chOff x="5538866" y="1851285"/>
            <a:chExt cx="89941" cy="314793"/>
          </a:xfrm>
          <a:noFill/>
        </p:grpSpPr>
        <p:sp>
          <p:nvSpPr>
            <p:cNvPr id="26" name="Oval 25">
              <a:extLst>
                <a:ext uri="{FF2B5EF4-FFF2-40B4-BE49-F238E27FC236}">
                  <a16:creationId xmlns:a16="http://schemas.microsoft.com/office/drawing/2014/main" id="{DC2674DE-70B7-1DB1-C9EA-ECDEDE00980F}"/>
                </a:ext>
              </a:extLst>
            </p:cNvPr>
            <p:cNvSpPr/>
            <p:nvPr userDrawn="1"/>
          </p:nvSpPr>
          <p:spPr>
            <a:xfrm>
              <a:off x="5538866" y="1851285"/>
              <a:ext cx="89941" cy="89941"/>
            </a:xfrm>
            <a:prstGeom prst="ellipse">
              <a:avLst/>
            </a:prstGeom>
            <a:gr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Georgia" panose="02040502050405020303" pitchFamily="18" charset="0"/>
              </a:endParaRPr>
            </a:p>
          </p:txBody>
        </p:sp>
        <p:sp>
          <p:nvSpPr>
            <p:cNvPr id="27" name="Oval 26">
              <a:extLst>
                <a:ext uri="{FF2B5EF4-FFF2-40B4-BE49-F238E27FC236}">
                  <a16:creationId xmlns:a16="http://schemas.microsoft.com/office/drawing/2014/main" id="{37F3A17F-5078-CA09-1C2A-A278DF540EB2}"/>
                </a:ext>
              </a:extLst>
            </p:cNvPr>
            <p:cNvSpPr/>
            <p:nvPr userDrawn="1"/>
          </p:nvSpPr>
          <p:spPr>
            <a:xfrm>
              <a:off x="5538866" y="2076137"/>
              <a:ext cx="89941" cy="89941"/>
            </a:xfrm>
            <a:prstGeom prst="ellipse">
              <a:avLst/>
            </a:prstGeom>
            <a:gr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Georgia" panose="02040502050405020303" pitchFamily="18" charset="0"/>
              </a:endParaRPr>
            </a:p>
          </p:txBody>
        </p:sp>
      </p:grpSp>
      <p:sp>
        <p:nvSpPr>
          <p:cNvPr id="2" name="Picture Placeholder 11" descr="picture placeholder">
            <a:extLst>
              <a:ext uri="{FF2B5EF4-FFF2-40B4-BE49-F238E27FC236}">
                <a16:creationId xmlns:a16="http://schemas.microsoft.com/office/drawing/2014/main" id="{C74EC289-9E3B-2A85-FFCE-107B0E3B585D}"/>
              </a:ext>
            </a:extLst>
          </p:cNvPr>
          <p:cNvSpPr>
            <a:spLocks noGrp="1"/>
          </p:cNvSpPr>
          <p:nvPr>
            <p:ph type="pic" sz="quarter" idx="16"/>
          </p:nvPr>
        </p:nvSpPr>
        <p:spPr>
          <a:xfrm>
            <a:off x="1220826" y="1"/>
            <a:ext cx="4785234" cy="6858000"/>
          </a:xfrm>
        </p:spPr>
        <p:txBody>
          <a:bodyPr/>
          <a:lstStyle>
            <a:lvl1pPr marL="0" indent="0">
              <a:buNone/>
              <a:defRPr sz="1400">
                <a:solidFill>
                  <a:schemeClr val="bg1"/>
                </a:solidFill>
                <a:latin typeface="Georgia" panose="02040502050405020303" pitchFamily="18" charset="0"/>
                <a:ea typeface="Dotum" panose="020B0600000101010101" pitchFamily="34" charset="-127"/>
              </a:defRPr>
            </a:lvl1pPr>
          </a:lstStyle>
          <a:p>
            <a:endParaRPr lang="en-US" dirty="0"/>
          </a:p>
        </p:txBody>
      </p:sp>
      <p:sp>
        <p:nvSpPr>
          <p:cNvPr id="17" name="Text Placeholder 20">
            <a:extLst>
              <a:ext uri="{FF2B5EF4-FFF2-40B4-BE49-F238E27FC236}">
                <a16:creationId xmlns:a16="http://schemas.microsoft.com/office/drawing/2014/main" id="{BABDA1A4-3206-A325-2576-C4DB8737BB3A}"/>
              </a:ext>
            </a:extLst>
          </p:cNvPr>
          <p:cNvSpPr>
            <a:spLocks noGrp="1"/>
          </p:cNvSpPr>
          <p:nvPr>
            <p:ph type="body" sz="quarter" idx="14" hasCustomPrompt="1"/>
          </p:nvPr>
        </p:nvSpPr>
        <p:spPr>
          <a:xfrm>
            <a:off x="7636834" y="3438143"/>
            <a:ext cx="3439598" cy="2631523"/>
          </a:xfrm>
        </p:spPr>
        <p:txBody>
          <a:bodyPr lIns="0" tIns="0" rIns="0" bIns="0"/>
          <a:lstStyle>
            <a:lvl1pPr marL="285750" indent="-285750">
              <a:buClr>
                <a:schemeClr val="bg1"/>
              </a:buClr>
              <a:buFont typeface="Courier New" panose="02070309020205020404" pitchFamily="49" charset="0"/>
              <a:buChar char="o"/>
              <a:defRPr sz="1400" b="0" i="0">
                <a:solidFill>
                  <a:schemeClr val="bg1"/>
                </a:solidFill>
                <a:latin typeface="Georgia" panose="02040502050405020303" pitchFamily="18" charset="0"/>
                <a:cs typeface="Mangal" panose="02040503050203030202" pitchFamily="18" charset="0"/>
              </a:defRPr>
            </a:lvl1pPr>
            <a:lvl2pPr marL="742950" indent="-285750">
              <a:buClr>
                <a:schemeClr val="bg1"/>
              </a:buClr>
              <a:buFont typeface="Courier New" panose="02070309020205020404" pitchFamily="49" charset="0"/>
              <a:buChar char="o"/>
              <a:defRPr sz="1400" b="0" i="0">
                <a:solidFill>
                  <a:schemeClr val="bg1"/>
                </a:solidFill>
                <a:latin typeface="+mn-lt"/>
                <a:cs typeface="Mangal" panose="02040503050203030202" pitchFamily="18" charset="0"/>
              </a:defRPr>
            </a:lvl2pPr>
            <a:lvl3pPr marL="1200150" indent="-285750">
              <a:buClr>
                <a:schemeClr val="bg1"/>
              </a:buClr>
              <a:buFont typeface="Courier New" panose="02070309020205020404" pitchFamily="49" charset="0"/>
              <a:buChar char="o"/>
              <a:defRPr sz="1400" b="0" i="0">
                <a:solidFill>
                  <a:schemeClr val="bg1"/>
                </a:solidFill>
                <a:latin typeface="+mn-lt"/>
                <a:cs typeface="Mangal" panose="02040503050203030202" pitchFamily="18" charset="0"/>
              </a:defRPr>
            </a:lvl3pPr>
            <a:lvl4pPr marL="1543050" indent="-171450">
              <a:buClr>
                <a:schemeClr val="bg1"/>
              </a:buClr>
              <a:buFont typeface="Courier New" panose="02070309020205020404" pitchFamily="49" charset="0"/>
              <a:buChar char="o"/>
              <a:defRPr sz="1400" b="0" i="0">
                <a:solidFill>
                  <a:schemeClr val="bg1"/>
                </a:solidFill>
                <a:latin typeface="+mn-lt"/>
                <a:cs typeface="Mangal" panose="02040503050203030202" pitchFamily="18" charset="0"/>
              </a:defRPr>
            </a:lvl4pPr>
            <a:lvl5pPr marL="2000250" indent="-171450">
              <a:buClr>
                <a:schemeClr val="bg1"/>
              </a:buClr>
              <a:buFont typeface="Courier New" panose="02070309020205020404" pitchFamily="49" charset="0"/>
              <a:buChar char="o"/>
              <a:defRPr sz="1400" b="0" i="0">
                <a:solidFill>
                  <a:schemeClr val="bg1"/>
                </a:solidFill>
                <a:latin typeface="+mn-lt"/>
                <a:cs typeface="Mangal" panose="02040503050203030202" pitchFamily="18" charset="0"/>
              </a:defRPr>
            </a:lvl5pPr>
          </a:lstStyle>
          <a:p>
            <a:pPr lvl="0"/>
            <a:r>
              <a:rPr lang="en-US" dirty="0"/>
              <a:t>Click to add text</a:t>
            </a:r>
          </a:p>
        </p:txBody>
      </p:sp>
      <p:sp>
        <p:nvSpPr>
          <p:cNvPr id="8" name="Slide Number Placeholder 4">
            <a:extLst>
              <a:ext uri="{FF2B5EF4-FFF2-40B4-BE49-F238E27FC236}">
                <a16:creationId xmlns:a16="http://schemas.microsoft.com/office/drawing/2014/main" id="{A1792EFA-4352-DAB4-158E-53F26C8A0C65}"/>
              </a:ext>
            </a:extLst>
          </p:cNvPr>
          <p:cNvSpPr>
            <a:spLocks noGrp="1"/>
          </p:cNvSpPr>
          <p:nvPr>
            <p:ph type="sldNum" sz="quarter" idx="12"/>
          </p:nvPr>
        </p:nvSpPr>
        <p:spPr>
          <a:xfrm>
            <a:off x="11298350" y="6243403"/>
            <a:ext cx="720499" cy="279400"/>
          </a:xfrm>
        </p:spPr>
        <p:txBody>
          <a:bodyPr/>
          <a:lstStyle>
            <a:lvl1pPr algn="ctr">
              <a:defRPr sz="2800" b="1" i="1">
                <a:solidFill>
                  <a:schemeClr val="bg1"/>
                </a:solidFill>
                <a:latin typeface="+mj-lt"/>
                <a:ea typeface="MS PMincho" panose="02020600040205080304" pitchFamily="18" charset="-128"/>
                <a:cs typeface="Mangal" panose="02040503050203030202" pitchFamily="18" charset="0"/>
              </a:defRPr>
            </a:lvl1pPr>
          </a:lstStyle>
          <a:p>
            <a:fld id="{330EA680-D336-4FF7-8B7A-9848BB0A1C32}" type="slidenum">
              <a:rPr lang="en-US" smtClean="0"/>
              <a:pPr/>
              <a:t>‹#›</a:t>
            </a:fld>
            <a:endParaRPr lang="en-US" dirty="0"/>
          </a:p>
        </p:txBody>
      </p:sp>
    </p:spTree>
    <p:extLst>
      <p:ext uri="{BB962C8B-B14F-4D97-AF65-F5344CB8AC3E}">
        <p14:creationId xmlns:p14="http://schemas.microsoft.com/office/powerpoint/2010/main" val="27168918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wo picture">
    <p:bg>
      <p:bgPr>
        <a:solidFill>
          <a:schemeClr val="tx1"/>
        </a:solidFill>
        <a:effectLst/>
      </p:bgPr>
    </p:bg>
    <p:spTree>
      <p:nvGrpSpPr>
        <p:cNvPr id="1" name=""/>
        <p:cNvGrpSpPr/>
        <p:nvPr/>
      </p:nvGrpSpPr>
      <p:grpSpPr>
        <a:xfrm>
          <a:off x="0" y="0"/>
          <a:ext cx="0" cy="0"/>
          <a:chOff x="0" y="0"/>
          <a:chExt cx="0" cy="0"/>
        </a:xfrm>
      </p:grpSpPr>
      <p:sp>
        <p:nvSpPr>
          <p:cNvPr id="13" name="Picture Placeholder 11" descr="picture placeholder">
            <a:extLst>
              <a:ext uri="{FF2B5EF4-FFF2-40B4-BE49-F238E27FC236}">
                <a16:creationId xmlns:a16="http://schemas.microsoft.com/office/drawing/2014/main" id="{007489C8-C2F6-7874-81E6-FAF3CB72CD35}"/>
              </a:ext>
            </a:extLst>
          </p:cNvPr>
          <p:cNvSpPr>
            <a:spLocks noGrp="1"/>
          </p:cNvSpPr>
          <p:nvPr>
            <p:ph type="pic" sz="quarter" idx="19"/>
          </p:nvPr>
        </p:nvSpPr>
        <p:spPr>
          <a:xfrm>
            <a:off x="4782575" y="1634085"/>
            <a:ext cx="2941845" cy="3191257"/>
          </a:xfrm>
        </p:spPr>
        <p:txBody>
          <a:bodyPr/>
          <a:lstStyle>
            <a:lvl1pPr marL="0" indent="0">
              <a:buNone/>
              <a:defRPr sz="1400">
                <a:solidFill>
                  <a:schemeClr val="bg1"/>
                </a:solidFill>
                <a:latin typeface="Georgia" panose="02040502050405020303" pitchFamily="18" charset="0"/>
                <a:ea typeface="Dotum" panose="020B0600000101010101" pitchFamily="34" charset="-127"/>
              </a:defRPr>
            </a:lvl1pPr>
          </a:lstStyle>
          <a:p>
            <a:endParaRPr lang="en-US" dirty="0"/>
          </a:p>
        </p:txBody>
      </p:sp>
      <p:sp>
        <p:nvSpPr>
          <p:cNvPr id="7" name="Title 1">
            <a:extLst>
              <a:ext uri="{FF2B5EF4-FFF2-40B4-BE49-F238E27FC236}">
                <a16:creationId xmlns:a16="http://schemas.microsoft.com/office/drawing/2014/main" id="{0C91152F-5BDA-D61B-1CCF-A86EFB6F5540}"/>
              </a:ext>
            </a:extLst>
          </p:cNvPr>
          <p:cNvSpPr>
            <a:spLocks noGrp="1"/>
          </p:cNvSpPr>
          <p:nvPr>
            <p:ph type="title" hasCustomPrompt="1"/>
          </p:nvPr>
        </p:nvSpPr>
        <p:spPr>
          <a:xfrm>
            <a:off x="1079075" y="560048"/>
            <a:ext cx="4622471" cy="2384319"/>
          </a:xfrm>
        </p:spPr>
        <p:txBody>
          <a:bodyPr lIns="0" tIns="0" rIns="0" bIns="0" anchor="ctr"/>
          <a:lstStyle>
            <a:lvl1pPr algn="l">
              <a:lnSpc>
                <a:spcPct val="75000"/>
              </a:lnSpc>
              <a:defRPr sz="4800" b="0" i="0" cap="all" spc="-150" baseline="0">
                <a:solidFill>
                  <a:schemeClr val="bg1"/>
                </a:solidFill>
                <a:latin typeface="+mj-lt"/>
                <a:ea typeface="MS PMincho" panose="02020600040205080304" pitchFamily="18" charset="-128"/>
                <a:cs typeface="Mangal" panose="02040503050203030202" pitchFamily="18" charset="0"/>
              </a:defRPr>
            </a:lvl1pPr>
          </a:lstStyle>
          <a:p>
            <a:r>
              <a:rPr lang="en-US" dirty="0"/>
              <a:t>Add title</a:t>
            </a:r>
          </a:p>
        </p:txBody>
      </p:sp>
      <p:sp>
        <p:nvSpPr>
          <p:cNvPr id="14" name="Footer Placeholder 3">
            <a:extLst>
              <a:ext uri="{FF2B5EF4-FFF2-40B4-BE49-F238E27FC236}">
                <a16:creationId xmlns:a16="http://schemas.microsoft.com/office/drawing/2014/main" id="{3A4E705D-525A-81AA-338A-E8C4405FA80B}"/>
              </a:ext>
            </a:extLst>
          </p:cNvPr>
          <p:cNvSpPr>
            <a:spLocks noGrp="1"/>
          </p:cNvSpPr>
          <p:nvPr>
            <p:ph type="ftr" sz="quarter" idx="11"/>
          </p:nvPr>
        </p:nvSpPr>
        <p:spPr>
          <a:xfrm rot="16200000">
            <a:off x="-2009849" y="3308393"/>
            <a:ext cx="5170509" cy="333752"/>
          </a:xfrm>
        </p:spPr>
        <p:txBody>
          <a:bodyPr/>
          <a:lstStyle>
            <a:lvl1pPr algn="ctr">
              <a:defRPr cap="all" baseline="0">
                <a:solidFill>
                  <a:schemeClr val="bg1"/>
                </a:solidFill>
                <a:latin typeface="Georgia" panose="02040502050405020303" pitchFamily="18" charset="0"/>
                <a:ea typeface="Dotum" panose="020B0600000101010101" pitchFamily="34" charset="-127"/>
                <a:cs typeface="Mangal" panose="02040503050203030202" pitchFamily="18" charset="0"/>
              </a:defRPr>
            </a:lvl1pPr>
          </a:lstStyle>
          <a:p>
            <a:r>
              <a:rPr lang="en-US" dirty="0"/>
              <a:t>Click to add Footer</a:t>
            </a:r>
          </a:p>
        </p:txBody>
      </p:sp>
      <p:sp>
        <p:nvSpPr>
          <p:cNvPr id="15" name="Text Placeholder 20">
            <a:extLst>
              <a:ext uri="{FF2B5EF4-FFF2-40B4-BE49-F238E27FC236}">
                <a16:creationId xmlns:a16="http://schemas.microsoft.com/office/drawing/2014/main" id="{A41ABB58-FB44-EE86-1061-E95F87391708}"/>
              </a:ext>
            </a:extLst>
          </p:cNvPr>
          <p:cNvSpPr>
            <a:spLocks noGrp="1"/>
          </p:cNvSpPr>
          <p:nvPr>
            <p:ph type="body" sz="quarter" idx="20" hasCustomPrompt="1"/>
          </p:nvPr>
        </p:nvSpPr>
        <p:spPr>
          <a:xfrm>
            <a:off x="1079076" y="3089598"/>
            <a:ext cx="3577916" cy="493776"/>
          </a:xfrm>
        </p:spPr>
        <p:txBody>
          <a:bodyPr lIns="0" tIns="0" rIns="0" bIns="0"/>
          <a:lstStyle>
            <a:lvl1pPr marL="0" indent="0">
              <a:buClr>
                <a:schemeClr val="bg1"/>
              </a:buClr>
              <a:buFont typeface="Courier New" panose="02070309020205020404" pitchFamily="49" charset="0"/>
              <a:buNone/>
              <a:defRPr sz="1400" b="0" i="0" cap="all" baseline="0">
                <a:solidFill>
                  <a:schemeClr val="bg1"/>
                </a:solidFill>
                <a:latin typeface="Georgia" panose="02040502050405020303" pitchFamily="18" charset="0"/>
                <a:cs typeface="Mangal" panose="02040503050203030202" pitchFamily="18" charset="0"/>
              </a:defRPr>
            </a:lvl1pPr>
            <a:lvl2pPr marL="742950" indent="-285750">
              <a:buClr>
                <a:schemeClr val="bg1"/>
              </a:buClr>
              <a:buFont typeface="Courier New" panose="02070309020205020404" pitchFamily="49" charset="0"/>
              <a:buChar char="o"/>
              <a:defRPr sz="1400" b="0" i="0">
                <a:solidFill>
                  <a:schemeClr val="bg1"/>
                </a:solidFill>
                <a:latin typeface="+mn-lt"/>
                <a:cs typeface="Mangal" panose="02040503050203030202" pitchFamily="18" charset="0"/>
              </a:defRPr>
            </a:lvl2pPr>
            <a:lvl3pPr marL="1200150" indent="-285750">
              <a:buClr>
                <a:schemeClr val="bg1"/>
              </a:buClr>
              <a:buFont typeface="Courier New" panose="02070309020205020404" pitchFamily="49" charset="0"/>
              <a:buChar char="o"/>
              <a:defRPr sz="1400" b="0" i="0">
                <a:solidFill>
                  <a:schemeClr val="bg1"/>
                </a:solidFill>
                <a:latin typeface="+mn-lt"/>
                <a:cs typeface="Mangal" panose="02040503050203030202" pitchFamily="18" charset="0"/>
              </a:defRPr>
            </a:lvl3pPr>
            <a:lvl4pPr marL="1543050" indent="-171450">
              <a:buClr>
                <a:schemeClr val="bg1"/>
              </a:buClr>
              <a:buFont typeface="Courier New" panose="02070309020205020404" pitchFamily="49" charset="0"/>
              <a:buChar char="o"/>
              <a:defRPr sz="1400" b="0" i="0">
                <a:solidFill>
                  <a:schemeClr val="bg1"/>
                </a:solidFill>
                <a:latin typeface="+mn-lt"/>
                <a:cs typeface="Mangal" panose="02040503050203030202" pitchFamily="18" charset="0"/>
              </a:defRPr>
            </a:lvl4pPr>
            <a:lvl5pPr marL="2000250" indent="-171450">
              <a:buClr>
                <a:schemeClr val="bg1"/>
              </a:buClr>
              <a:buFont typeface="Courier New" panose="02070309020205020404" pitchFamily="49" charset="0"/>
              <a:buChar char="o"/>
              <a:defRPr sz="1400" b="0" i="0">
                <a:solidFill>
                  <a:schemeClr val="bg1"/>
                </a:solidFill>
                <a:latin typeface="+mn-lt"/>
                <a:cs typeface="Mangal" panose="02040503050203030202" pitchFamily="18" charset="0"/>
              </a:defRPr>
            </a:lvl5pPr>
          </a:lstStyle>
          <a:p>
            <a:pPr lvl="0"/>
            <a:r>
              <a:rPr lang="en-US" dirty="0"/>
              <a:t>Click to add subtitle</a:t>
            </a:r>
          </a:p>
        </p:txBody>
      </p:sp>
      <p:sp>
        <p:nvSpPr>
          <p:cNvPr id="17" name="Text Placeholder 20">
            <a:extLst>
              <a:ext uri="{FF2B5EF4-FFF2-40B4-BE49-F238E27FC236}">
                <a16:creationId xmlns:a16="http://schemas.microsoft.com/office/drawing/2014/main" id="{BABDA1A4-3206-A325-2576-C4DB8737BB3A}"/>
              </a:ext>
            </a:extLst>
          </p:cNvPr>
          <p:cNvSpPr>
            <a:spLocks noGrp="1"/>
          </p:cNvSpPr>
          <p:nvPr>
            <p:ph type="body" sz="quarter" idx="14" hasCustomPrompt="1"/>
          </p:nvPr>
        </p:nvSpPr>
        <p:spPr>
          <a:xfrm>
            <a:off x="1079076" y="3631142"/>
            <a:ext cx="2721367" cy="2631523"/>
          </a:xfrm>
        </p:spPr>
        <p:txBody>
          <a:bodyPr lIns="0" tIns="0" rIns="0" bIns="0"/>
          <a:lstStyle>
            <a:lvl1pPr marL="0" indent="0">
              <a:buClr>
                <a:schemeClr val="bg1"/>
              </a:buClr>
              <a:buFont typeface="Courier New" panose="02070309020205020404" pitchFamily="49" charset="0"/>
              <a:buNone/>
              <a:defRPr sz="1400" b="0" i="0">
                <a:solidFill>
                  <a:schemeClr val="bg1"/>
                </a:solidFill>
                <a:latin typeface="Georgia" panose="02040502050405020303" pitchFamily="18" charset="0"/>
                <a:cs typeface="Mangal" panose="02040503050203030202" pitchFamily="18" charset="0"/>
              </a:defRPr>
            </a:lvl1pPr>
            <a:lvl2pPr marL="742950" indent="-285750">
              <a:buClr>
                <a:schemeClr val="bg1"/>
              </a:buClr>
              <a:buFont typeface="Courier New" panose="02070309020205020404" pitchFamily="49" charset="0"/>
              <a:buChar char="o"/>
              <a:defRPr sz="1400" b="0" i="0">
                <a:solidFill>
                  <a:schemeClr val="bg1"/>
                </a:solidFill>
                <a:latin typeface="+mn-lt"/>
                <a:cs typeface="Mangal" panose="02040503050203030202" pitchFamily="18" charset="0"/>
              </a:defRPr>
            </a:lvl2pPr>
            <a:lvl3pPr marL="1200150" indent="-285750">
              <a:buClr>
                <a:schemeClr val="bg1"/>
              </a:buClr>
              <a:buFont typeface="Courier New" panose="02070309020205020404" pitchFamily="49" charset="0"/>
              <a:buChar char="o"/>
              <a:defRPr sz="1400" b="0" i="0">
                <a:solidFill>
                  <a:schemeClr val="bg1"/>
                </a:solidFill>
                <a:latin typeface="+mn-lt"/>
                <a:cs typeface="Mangal" panose="02040503050203030202" pitchFamily="18" charset="0"/>
              </a:defRPr>
            </a:lvl3pPr>
            <a:lvl4pPr marL="1543050" indent="-171450">
              <a:buClr>
                <a:schemeClr val="bg1"/>
              </a:buClr>
              <a:buFont typeface="Courier New" panose="02070309020205020404" pitchFamily="49" charset="0"/>
              <a:buChar char="o"/>
              <a:defRPr sz="1400" b="0" i="0">
                <a:solidFill>
                  <a:schemeClr val="bg1"/>
                </a:solidFill>
                <a:latin typeface="+mn-lt"/>
                <a:cs typeface="Mangal" panose="02040503050203030202" pitchFamily="18" charset="0"/>
              </a:defRPr>
            </a:lvl4pPr>
            <a:lvl5pPr marL="2000250" indent="-171450">
              <a:buClr>
                <a:schemeClr val="bg1"/>
              </a:buClr>
              <a:buFont typeface="Courier New" panose="02070309020205020404" pitchFamily="49" charset="0"/>
              <a:buChar char="o"/>
              <a:defRPr sz="1400" b="0" i="0">
                <a:solidFill>
                  <a:schemeClr val="bg1"/>
                </a:solidFill>
                <a:latin typeface="+mn-lt"/>
                <a:cs typeface="Mangal" panose="02040503050203030202" pitchFamily="18" charset="0"/>
              </a:defRPr>
            </a:lvl5pPr>
          </a:lstStyle>
          <a:p>
            <a:pPr lvl="0"/>
            <a:r>
              <a:rPr lang="en-US" dirty="0"/>
              <a:t>Click to add text</a:t>
            </a:r>
          </a:p>
        </p:txBody>
      </p:sp>
      <p:sp>
        <p:nvSpPr>
          <p:cNvPr id="5" name="Text Placeholder 20">
            <a:extLst>
              <a:ext uri="{FF2B5EF4-FFF2-40B4-BE49-F238E27FC236}">
                <a16:creationId xmlns:a16="http://schemas.microsoft.com/office/drawing/2014/main" id="{28C33102-C0D9-31A0-A7A1-2BAC395320A6}"/>
              </a:ext>
            </a:extLst>
          </p:cNvPr>
          <p:cNvSpPr>
            <a:spLocks noGrp="1"/>
          </p:cNvSpPr>
          <p:nvPr>
            <p:ph type="body" sz="quarter" idx="17" hasCustomPrompt="1"/>
          </p:nvPr>
        </p:nvSpPr>
        <p:spPr>
          <a:xfrm>
            <a:off x="4705640" y="5285084"/>
            <a:ext cx="3095716" cy="939292"/>
          </a:xfrm>
        </p:spPr>
        <p:txBody>
          <a:bodyPr lIns="0" tIns="0" rIns="0" bIns="0"/>
          <a:lstStyle>
            <a:lvl1pPr marL="0" indent="0">
              <a:buClr>
                <a:schemeClr val="bg1"/>
              </a:buClr>
              <a:buFont typeface="Courier New" panose="02070309020205020404" pitchFamily="49" charset="0"/>
              <a:buNone/>
              <a:defRPr sz="1400" b="0" i="0">
                <a:solidFill>
                  <a:schemeClr val="bg1"/>
                </a:solidFill>
                <a:latin typeface="Georgia" panose="02040502050405020303" pitchFamily="18" charset="0"/>
                <a:cs typeface="Mangal" panose="02040503050203030202" pitchFamily="18" charset="0"/>
              </a:defRPr>
            </a:lvl1pPr>
            <a:lvl2pPr marL="742950" indent="-285750">
              <a:buClr>
                <a:schemeClr val="bg1"/>
              </a:buClr>
              <a:buFont typeface="Courier New" panose="02070309020205020404" pitchFamily="49" charset="0"/>
              <a:buChar char="o"/>
              <a:defRPr sz="1400" b="0" i="0">
                <a:solidFill>
                  <a:schemeClr val="bg1"/>
                </a:solidFill>
                <a:latin typeface="+mn-lt"/>
                <a:cs typeface="Mangal" panose="02040503050203030202" pitchFamily="18" charset="0"/>
              </a:defRPr>
            </a:lvl2pPr>
            <a:lvl3pPr marL="1200150" indent="-285750">
              <a:buClr>
                <a:schemeClr val="bg1"/>
              </a:buClr>
              <a:buFont typeface="Courier New" panose="02070309020205020404" pitchFamily="49" charset="0"/>
              <a:buChar char="o"/>
              <a:defRPr sz="1400" b="0" i="0">
                <a:solidFill>
                  <a:schemeClr val="bg1"/>
                </a:solidFill>
                <a:latin typeface="+mn-lt"/>
                <a:cs typeface="Mangal" panose="02040503050203030202" pitchFamily="18" charset="0"/>
              </a:defRPr>
            </a:lvl3pPr>
            <a:lvl4pPr marL="1543050" indent="-171450">
              <a:buClr>
                <a:schemeClr val="bg1"/>
              </a:buClr>
              <a:buFont typeface="Courier New" panose="02070309020205020404" pitchFamily="49" charset="0"/>
              <a:buChar char="o"/>
              <a:defRPr sz="1400" b="0" i="0">
                <a:solidFill>
                  <a:schemeClr val="bg1"/>
                </a:solidFill>
                <a:latin typeface="+mn-lt"/>
                <a:cs typeface="Mangal" panose="02040503050203030202" pitchFamily="18" charset="0"/>
              </a:defRPr>
            </a:lvl4pPr>
            <a:lvl5pPr marL="2000250" indent="-171450">
              <a:buClr>
                <a:schemeClr val="bg1"/>
              </a:buClr>
              <a:buFont typeface="Courier New" panose="02070309020205020404" pitchFamily="49" charset="0"/>
              <a:buChar char="o"/>
              <a:defRPr sz="1400" b="0" i="0">
                <a:solidFill>
                  <a:schemeClr val="bg1"/>
                </a:solidFill>
                <a:latin typeface="+mn-lt"/>
                <a:cs typeface="Mangal" panose="02040503050203030202" pitchFamily="18" charset="0"/>
              </a:defRPr>
            </a:lvl5pPr>
          </a:lstStyle>
          <a:p>
            <a:pPr lvl="0"/>
            <a:r>
              <a:rPr lang="en-US" dirty="0"/>
              <a:t>Click to add text</a:t>
            </a:r>
          </a:p>
        </p:txBody>
      </p:sp>
      <p:sp>
        <p:nvSpPr>
          <p:cNvPr id="2" name="Picture Placeholder 11" descr="picture placeholder">
            <a:extLst>
              <a:ext uri="{FF2B5EF4-FFF2-40B4-BE49-F238E27FC236}">
                <a16:creationId xmlns:a16="http://schemas.microsoft.com/office/drawing/2014/main" id="{C74EC289-9E3B-2A85-FFCE-107B0E3B585D}"/>
              </a:ext>
            </a:extLst>
          </p:cNvPr>
          <p:cNvSpPr>
            <a:spLocks noGrp="1"/>
          </p:cNvSpPr>
          <p:nvPr>
            <p:ph type="pic" sz="quarter" idx="16"/>
          </p:nvPr>
        </p:nvSpPr>
        <p:spPr>
          <a:xfrm>
            <a:off x="8193024" y="1634086"/>
            <a:ext cx="2941845" cy="3191257"/>
          </a:xfrm>
        </p:spPr>
        <p:txBody>
          <a:bodyPr/>
          <a:lstStyle>
            <a:lvl1pPr marL="0" indent="0">
              <a:buNone/>
              <a:defRPr sz="1400">
                <a:solidFill>
                  <a:schemeClr val="bg1"/>
                </a:solidFill>
                <a:latin typeface="Georgia" panose="02040502050405020303" pitchFamily="18" charset="0"/>
                <a:ea typeface="Dotum" panose="020B0600000101010101" pitchFamily="34" charset="-127"/>
              </a:defRPr>
            </a:lvl1pPr>
          </a:lstStyle>
          <a:p>
            <a:endParaRPr lang="en-US" dirty="0"/>
          </a:p>
        </p:txBody>
      </p:sp>
      <p:sp>
        <p:nvSpPr>
          <p:cNvPr id="6" name="Text Placeholder 20">
            <a:extLst>
              <a:ext uri="{FF2B5EF4-FFF2-40B4-BE49-F238E27FC236}">
                <a16:creationId xmlns:a16="http://schemas.microsoft.com/office/drawing/2014/main" id="{F5D171A2-DD04-FA64-A705-BE5D0C937E16}"/>
              </a:ext>
            </a:extLst>
          </p:cNvPr>
          <p:cNvSpPr>
            <a:spLocks noGrp="1"/>
          </p:cNvSpPr>
          <p:nvPr>
            <p:ph type="body" sz="quarter" idx="18" hasCustomPrompt="1"/>
          </p:nvPr>
        </p:nvSpPr>
        <p:spPr>
          <a:xfrm>
            <a:off x="8116088" y="5285084"/>
            <a:ext cx="3095716" cy="939292"/>
          </a:xfrm>
        </p:spPr>
        <p:txBody>
          <a:bodyPr lIns="0" tIns="0" rIns="0" bIns="0"/>
          <a:lstStyle>
            <a:lvl1pPr marL="0" indent="0">
              <a:buClr>
                <a:schemeClr val="bg1"/>
              </a:buClr>
              <a:buFont typeface="Courier New" panose="02070309020205020404" pitchFamily="49" charset="0"/>
              <a:buNone/>
              <a:defRPr sz="1400" b="0" i="0">
                <a:solidFill>
                  <a:schemeClr val="bg1"/>
                </a:solidFill>
                <a:latin typeface="Georgia" panose="02040502050405020303" pitchFamily="18" charset="0"/>
                <a:cs typeface="Mangal" panose="02040503050203030202" pitchFamily="18" charset="0"/>
              </a:defRPr>
            </a:lvl1pPr>
            <a:lvl2pPr marL="742950" indent="-285750">
              <a:buClr>
                <a:schemeClr val="bg1"/>
              </a:buClr>
              <a:buFont typeface="Courier New" panose="02070309020205020404" pitchFamily="49" charset="0"/>
              <a:buChar char="o"/>
              <a:defRPr sz="1400" b="0" i="0">
                <a:solidFill>
                  <a:schemeClr val="bg1"/>
                </a:solidFill>
                <a:latin typeface="+mn-lt"/>
                <a:cs typeface="Mangal" panose="02040503050203030202" pitchFamily="18" charset="0"/>
              </a:defRPr>
            </a:lvl2pPr>
            <a:lvl3pPr marL="1200150" indent="-285750">
              <a:buClr>
                <a:schemeClr val="bg1"/>
              </a:buClr>
              <a:buFont typeface="Courier New" panose="02070309020205020404" pitchFamily="49" charset="0"/>
              <a:buChar char="o"/>
              <a:defRPr sz="1400" b="0" i="0">
                <a:solidFill>
                  <a:schemeClr val="bg1"/>
                </a:solidFill>
                <a:latin typeface="+mn-lt"/>
                <a:cs typeface="Mangal" panose="02040503050203030202" pitchFamily="18" charset="0"/>
              </a:defRPr>
            </a:lvl3pPr>
            <a:lvl4pPr marL="1543050" indent="-171450">
              <a:buClr>
                <a:schemeClr val="bg1"/>
              </a:buClr>
              <a:buFont typeface="Courier New" panose="02070309020205020404" pitchFamily="49" charset="0"/>
              <a:buChar char="o"/>
              <a:defRPr sz="1400" b="0" i="0">
                <a:solidFill>
                  <a:schemeClr val="bg1"/>
                </a:solidFill>
                <a:latin typeface="+mn-lt"/>
                <a:cs typeface="Mangal" panose="02040503050203030202" pitchFamily="18" charset="0"/>
              </a:defRPr>
            </a:lvl4pPr>
            <a:lvl5pPr marL="2000250" indent="-171450">
              <a:buClr>
                <a:schemeClr val="bg1"/>
              </a:buClr>
              <a:buFont typeface="Courier New" panose="02070309020205020404" pitchFamily="49" charset="0"/>
              <a:buChar char="o"/>
              <a:defRPr sz="1400" b="0" i="0">
                <a:solidFill>
                  <a:schemeClr val="bg1"/>
                </a:solidFill>
                <a:latin typeface="+mn-lt"/>
                <a:cs typeface="Mangal" panose="02040503050203030202" pitchFamily="18" charset="0"/>
              </a:defRPr>
            </a:lvl5pPr>
          </a:lstStyle>
          <a:p>
            <a:pPr lvl="0"/>
            <a:r>
              <a:rPr lang="en-US" dirty="0"/>
              <a:t>Click to add text</a:t>
            </a:r>
          </a:p>
        </p:txBody>
      </p:sp>
      <p:grpSp>
        <p:nvGrpSpPr>
          <p:cNvPr id="9" name="Group 8">
            <a:extLst>
              <a:ext uri="{FF2B5EF4-FFF2-40B4-BE49-F238E27FC236}">
                <a16:creationId xmlns:a16="http://schemas.microsoft.com/office/drawing/2014/main" id="{3522E8A7-C256-4D0D-38F5-744CC21A3F1B}"/>
              </a:ext>
              <a:ext uri="{C183D7F6-B498-43B3-948B-1728B52AA6E4}">
                <adec:decorative xmlns:adec="http://schemas.microsoft.com/office/drawing/2017/decorative" val="1"/>
              </a:ext>
            </a:extLst>
          </p:cNvPr>
          <p:cNvGrpSpPr/>
          <p:nvPr userDrawn="1"/>
        </p:nvGrpSpPr>
        <p:grpSpPr>
          <a:xfrm>
            <a:off x="11613628" y="335197"/>
            <a:ext cx="89941" cy="314793"/>
            <a:chOff x="5538866" y="1851285"/>
            <a:chExt cx="89941" cy="314793"/>
          </a:xfrm>
          <a:solidFill>
            <a:schemeClr val="bg1"/>
          </a:solidFill>
        </p:grpSpPr>
        <p:sp>
          <p:nvSpPr>
            <p:cNvPr id="10" name="Oval 9">
              <a:extLst>
                <a:ext uri="{FF2B5EF4-FFF2-40B4-BE49-F238E27FC236}">
                  <a16:creationId xmlns:a16="http://schemas.microsoft.com/office/drawing/2014/main" id="{7194A7E3-B379-7E79-0952-AF4C6A614000}"/>
                </a:ext>
              </a:extLst>
            </p:cNvPr>
            <p:cNvSpPr/>
            <p:nvPr userDrawn="1"/>
          </p:nvSpPr>
          <p:spPr>
            <a:xfrm>
              <a:off x="5538866" y="1851285"/>
              <a:ext cx="89941" cy="8994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Georgia" panose="02040502050405020303" pitchFamily="18" charset="0"/>
              </a:endParaRPr>
            </a:p>
          </p:txBody>
        </p:sp>
        <p:sp>
          <p:nvSpPr>
            <p:cNvPr id="11" name="Oval 10">
              <a:extLst>
                <a:ext uri="{FF2B5EF4-FFF2-40B4-BE49-F238E27FC236}">
                  <a16:creationId xmlns:a16="http://schemas.microsoft.com/office/drawing/2014/main" id="{716CD3AC-CC76-8555-8E6F-C480301CF8B9}"/>
                </a:ext>
              </a:extLst>
            </p:cNvPr>
            <p:cNvSpPr/>
            <p:nvPr userDrawn="1"/>
          </p:nvSpPr>
          <p:spPr>
            <a:xfrm>
              <a:off x="5538866" y="2076137"/>
              <a:ext cx="89941" cy="8994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Georgia" panose="02040502050405020303" pitchFamily="18" charset="0"/>
              </a:endParaRPr>
            </a:p>
          </p:txBody>
        </p:sp>
      </p:grpSp>
      <p:cxnSp>
        <p:nvCxnSpPr>
          <p:cNvPr id="12" name="Straight Connector 11">
            <a:extLst>
              <a:ext uri="{FF2B5EF4-FFF2-40B4-BE49-F238E27FC236}">
                <a16:creationId xmlns:a16="http://schemas.microsoft.com/office/drawing/2014/main" id="{C24A05F7-5B34-541E-2738-B83DA06E5C30}"/>
              </a:ext>
              <a:ext uri="{C183D7F6-B498-43B3-948B-1728B52AA6E4}">
                <adec:decorative xmlns:adec="http://schemas.microsoft.com/office/drawing/2017/decorative" val="1"/>
              </a:ext>
            </a:extLst>
          </p:cNvPr>
          <p:cNvCxnSpPr>
            <a:cxnSpLocks/>
          </p:cNvCxnSpPr>
          <p:nvPr userDrawn="1"/>
        </p:nvCxnSpPr>
        <p:spPr>
          <a:xfrm>
            <a:off x="11658599" y="890016"/>
            <a:ext cx="0" cy="517050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25" name="Group 24">
            <a:extLst>
              <a:ext uri="{FF2B5EF4-FFF2-40B4-BE49-F238E27FC236}">
                <a16:creationId xmlns:a16="http://schemas.microsoft.com/office/drawing/2014/main" id="{49BB1C6E-F2CD-1DED-4142-D5222335150C}"/>
              </a:ext>
              <a:ext uri="{C183D7F6-B498-43B3-948B-1728B52AA6E4}">
                <adec:decorative xmlns:adec="http://schemas.microsoft.com/office/drawing/2017/decorative" val="1"/>
              </a:ext>
            </a:extLst>
          </p:cNvPr>
          <p:cNvGrpSpPr/>
          <p:nvPr userDrawn="1"/>
        </p:nvGrpSpPr>
        <p:grpSpPr>
          <a:xfrm>
            <a:off x="530436" y="6223933"/>
            <a:ext cx="89941" cy="314793"/>
            <a:chOff x="5538866" y="1851285"/>
            <a:chExt cx="89941" cy="314793"/>
          </a:xfrm>
          <a:noFill/>
        </p:grpSpPr>
        <p:sp>
          <p:nvSpPr>
            <p:cNvPr id="26" name="Oval 25">
              <a:extLst>
                <a:ext uri="{FF2B5EF4-FFF2-40B4-BE49-F238E27FC236}">
                  <a16:creationId xmlns:a16="http://schemas.microsoft.com/office/drawing/2014/main" id="{DC2674DE-70B7-1DB1-C9EA-ECDEDE00980F}"/>
                </a:ext>
              </a:extLst>
            </p:cNvPr>
            <p:cNvSpPr/>
            <p:nvPr userDrawn="1"/>
          </p:nvSpPr>
          <p:spPr>
            <a:xfrm>
              <a:off x="5538866" y="1851285"/>
              <a:ext cx="89941" cy="89941"/>
            </a:xfrm>
            <a:prstGeom prst="ellipse">
              <a:avLst/>
            </a:prstGeom>
            <a:gr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Georgia" panose="02040502050405020303" pitchFamily="18" charset="0"/>
              </a:endParaRPr>
            </a:p>
          </p:txBody>
        </p:sp>
        <p:sp>
          <p:nvSpPr>
            <p:cNvPr id="27" name="Oval 26">
              <a:extLst>
                <a:ext uri="{FF2B5EF4-FFF2-40B4-BE49-F238E27FC236}">
                  <a16:creationId xmlns:a16="http://schemas.microsoft.com/office/drawing/2014/main" id="{37F3A17F-5078-CA09-1C2A-A278DF540EB2}"/>
                </a:ext>
              </a:extLst>
            </p:cNvPr>
            <p:cNvSpPr/>
            <p:nvPr userDrawn="1"/>
          </p:nvSpPr>
          <p:spPr>
            <a:xfrm>
              <a:off x="5538866" y="2076137"/>
              <a:ext cx="89941" cy="89941"/>
            </a:xfrm>
            <a:prstGeom prst="ellipse">
              <a:avLst/>
            </a:prstGeom>
            <a:gr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Georgia" panose="02040502050405020303" pitchFamily="18" charset="0"/>
              </a:endParaRPr>
            </a:p>
          </p:txBody>
        </p:sp>
      </p:grpSp>
      <p:sp>
        <p:nvSpPr>
          <p:cNvPr id="8" name="Slide Number Placeholder 4">
            <a:extLst>
              <a:ext uri="{FF2B5EF4-FFF2-40B4-BE49-F238E27FC236}">
                <a16:creationId xmlns:a16="http://schemas.microsoft.com/office/drawing/2014/main" id="{A1792EFA-4352-DAB4-158E-53F26C8A0C65}"/>
              </a:ext>
            </a:extLst>
          </p:cNvPr>
          <p:cNvSpPr>
            <a:spLocks noGrp="1"/>
          </p:cNvSpPr>
          <p:nvPr>
            <p:ph type="sldNum" sz="quarter" idx="12"/>
          </p:nvPr>
        </p:nvSpPr>
        <p:spPr>
          <a:xfrm>
            <a:off x="11298350" y="6243403"/>
            <a:ext cx="720499" cy="279400"/>
          </a:xfrm>
        </p:spPr>
        <p:txBody>
          <a:bodyPr/>
          <a:lstStyle>
            <a:lvl1pPr algn="ctr">
              <a:defRPr sz="2800" b="1" i="1">
                <a:solidFill>
                  <a:schemeClr val="bg1"/>
                </a:solidFill>
                <a:latin typeface="+mj-lt"/>
                <a:ea typeface="MS PMincho" panose="02020600040205080304" pitchFamily="18" charset="-128"/>
                <a:cs typeface="Mangal" panose="02040503050203030202" pitchFamily="18" charset="0"/>
              </a:defRPr>
            </a:lvl1pPr>
          </a:lstStyle>
          <a:p>
            <a:fld id="{330EA680-D336-4FF7-8B7A-9848BB0A1C32}" type="slidenum">
              <a:rPr lang="en-US" smtClean="0"/>
              <a:pPr/>
              <a:t>‹#›</a:t>
            </a:fld>
            <a:endParaRPr lang="en-US" dirty="0"/>
          </a:p>
        </p:txBody>
      </p:sp>
    </p:spTree>
    <p:extLst>
      <p:ext uri="{BB962C8B-B14F-4D97-AF65-F5344CB8AC3E}">
        <p14:creationId xmlns:p14="http://schemas.microsoft.com/office/powerpoint/2010/main" val="5010831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Collage">
    <p:bg>
      <p:bgPr>
        <a:solidFill>
          <a:schemeClr val="tx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3522E8A7-C256-4D0D-38F5-744CC21A3F1B}"/>
              </a:ext>
              <a:ext uri="{C183D7F6-B498-43B3-948B-1728B52AA6E4}">
                <adec:decorative xmlns:adec="http://schemas.microsoft.com/office/drawing/2017/decorative" val="1"/>
              </a:ext>
            </a:extLst>
          </p:cNvPr>
          <p:cNvGrpSpPr/>
          <p:nvPr userDrawn="1"/>
        </p:nvGrpSpPr>
        <p:grpSpPr>
          <a:xfrm>
            <a:off x="11613628" y="335197"/>
            <a:ext cx="89941" cy="314793"/>
            <a:chOff x="5538866" y="1851285"/>
            <a:chExt cx="89941" cy="314793"/>
          </a:xfrm>
          <a:solidFill>
            <a:schemeClr val="bg1"/>
          </a:solidFill>
        </p:grpSpPr>
        <p:sp>
          <p:nvSpPr>
            <p:cNvPr id="10" name="Oval 9">
              <a:extLst>
                <a:ext uri="{FF2B5EF4-FFF2-40B4-BE49-F238E27FC236}">
                  <a16:creationId xmlns:a16="http://schemas.microsoft.com/office/drawing/2014/main" id="{7194A7E3-B379-7E79-0952-AF4C6A614000}"/>
                </a:ext>
              </a:extLst>
            </p:cNvPr>
            <p:cNvSpPr/>
            <p:nvPr userDrawn="1"/>
          </p:nvSpPr>
          <p:spPr>
            <a:xfrm>
              <a:off x="5538866" y="1851285"/>
              <a:ext cx="89941" cy="8994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Georgia" panose="02040502050405020303" pitchFamily="18" charset="0"/>
              </a:endParaRPr>
            </a:p>
          </p:txBody>
        </p:sp>
        <p:sp>
          <p:nvSpPr>
            <p:cNvPr id="11" name="Oval 10">
              <a:extLst>
                <a:ext uri="{FF2B5EF4-FFF2-40B4-BE49-F238E27FC236}">
                  <a16:creationId xmlns:a16="http://schemas.microsoft.com/office/drawing/2014/main" id="{716CD3AC-CC76-8555-8E6F-C480301CF8B9}"/>
                </a:ext>
              </a:extLst>
            </p:cNvPr>
            <p:cNvSpPr/>
            <p:nvPr userDrawn="1"/>
          </p:nvSpPr>
          <p:spPr>
            <a:xfrm>
              <a:off x="5538866" y="2076137"/>
              <a:ext cx="89941" cy="8994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Georgia" panose="02040502050405020303" pitchFamily="18" charset="0"/>
              </a:endParaRPr>
            </a:p>
          </p:txBody>
        </p:sp>
      </p:grpSp>
      <p:cxnSp>
        <p:nvCxnSpPr>
          <p:cNvPr id="12" name="Straight Connector 11">
            <a:extLst>
              <a:ext uri="{FF2B5EF4-FFF2-40B4-BE49-F238E27FC236}">
                <a16:creationId xmlns:a16="http://schemas.microsoft.com/office/drawing/2014/main" id="{C24A05F7-5B34-541E-2738-B83DA06E5C30}"/>
              </a:ext>
              <a:ext uri="{C183D7F6-B498-43B3-948B-1728B52AA6E4}">
                <adec:decorative xmlns:adec="http://schemas.microsoft.com/office/drawing/2017/decorative" val="1"/>
              </a:ext>
            </a:extLst>
          </p:cNvPr>
          <p:cNvCxnSpPr>
            <a:cxnSpLocks/>
          </p:cNvCxnSpPr>
          <p:nvPr userDrawn="1"/>
        </p:nvCxnSpPr>
        <p:spPr>
          <a:xfrm>
            <a:off x="11658599" y="890016"/>
            <a:ext cx="0" cy="204935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25" name="Group 24">
            <a:extLst>
              <a:ext uri="{FF2B5EF4-FFF2-40B4-BE49-F238E27FC236}">
                <a16:creationId xmlns:a16="http://schemas.microsoft.com/office/drawing/2014/main" id="{49BB1C6E-F2CD-1DED-4142-D5222335150C}"/>
              </a:ext>
              <a:ext uri="{C183D7F6-B498-43B3-948B-1728B52AA6E4}">
                <adec:decorative xmlns:adec="http://schemas.microsoft.com/office/drawing/2017/decorative" val="1"/>
              </a:ext>
            </a:extLst>
          </p:cNvPr>
          <p:cNvGrpSpPr/>
          <p:nvPr userDrawn="1"/>
        </p:nvGrpSpPr>
        <p:grpSpPr>
          <a:xfrm>
            <a:off x="530436" y="6223933"/>
            <a:ext cx="89941" cy="314793"/>
            <a:chOff x="5538866" y="1851285"/>
            <a:chExt cx="89941" cy="314793"/>
          </a:xfrm>
          <a:noFill/>
        </p:grpSpPr>
        <p:sp>
          <p:nvSpPr>
            <p:cNvPr id="26" name="Oval 25">
              <a:extLst>
                <a:ext uri="{FF2B5EF4-FFF2-40B4-BE49-F238E27FC236}">
                  <a16:creationId xmlns:a16="http://schemas.microsoft.com/office/drawing/2014/main" id="{DC2674DE-70B7-1DB1-C9EA-ECDEDE00980F}"/>
                </a:ext>
              </a:extLst>
            </p:cNvPr>
            <p:cNvSpPr/>
            <p:nvPr userDrawn="1"/>
          </p:nvSpPr>
          <p:spPr>
            <a:xfrm>
              <a:off x="5538866" y="1851285"/>
              <a:ext cx="89941" cy="89941"/>
            </a:xfrm>
            <a:prstGeom prst="ellipse">
              <a:avLst/>
            </a:prstGeom>
            <a:gr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Georgia" panose="02040502050405020303" pitchFamily="18" charset="0"/>
              </a:endParaRPr>
            </a:p>
          </p:txBody>
        </p:sp>
        <p:sp>
          <p:nvSpPr>
            <p:cNvPr id="27" name="Oval 26">
              <a:extLst>
                <a:ext uri="{FF2B5EF4-FFF2-40B4-BE49-F238E27FC236}">
                  <a16:creationId xmlns:a16="http://schemas.microsoft.com/office/drawing/2014/main" id="{37F3A17F-5078-CA09-1C2A-A278DF540EB2}"/>
                </a:ext>
              </a:extLst>
            </p:cNvPr>
            <p:cNvSpPr/>
            <p:nvPr userDrawn="1"/>
          </p:nvSpPr>
          <p:spPr>
            <a:xfrm>
              <a:off x="5538866" y="2076137"/>
              <a:ext cx="89941" cy="89941"/>
            </a:xfrm>
            <a:prstGeom prst="ellipse">
              <a:avLst/>
            </a:prstGeom>
            <a:gr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Georgia" panose="02040502050405020303" pitchFamily="18" charset="0"/>
              </a:endParaRPr>
            </a:p>
          </p:txBody>
        </p:sp>
      </p:grpSp>
      <p:sp>
        <p:nvSpPr>
          <p:cNvPr id="15" name="Title 1">
            <a:extLst>
              <a:ext uri="{FF2B5EF4-FFF2-40B4-BE49-F238E27FC236}">
                <a16:creationId xmlns:a16="http://schemas.microsoft.com/office/drawing/2014/main" id="{D1BC8852-D44A-D95C-9A79-F92DD4EC2F1C}"/>
              </a:ext>
            </a:extLst>
          </p:cNvPr>
          <p:cNvSpPr>
            <a:spLocks noGrp="1"/>
          </p:cNvSpPr>
          <p:nvPr>
            <p:ph type="title" hasCustomPrompt="1"/>
          </p:nvPr>
        </p:nvSpPr>
        <p:spPr>
          <a:xfrm>
            <a:off x="1242131" y="425139"/>
            <a:ext cx="3164770" cy="2403406"/>
          </a:xfrm>
        </p:spPr>
        <p:txBody>
          <a:bodyPr lIns="0" tIns="0" rIns="0" bIns="0" anchor="b"/>
          <a:lstStyle>
            <a:lvl1pPr algn="l">
              <a:lnSpc>
                <a:spcPct val="75000"/>
              </a:lnSpc>
              <a:defRPr sz="4800" b="0" i="0" cap="all" spc="-150" baseline="0">
                <a:solidFill>
                  <a:schemeClr val="bg1"/>
                </a:solidFill>
                <a:latin typeface="+mj-lt"/>
                <a:ea typeface="MS PMincho" panose="02020600040205080304" pitchFamily="18" charset="-128"/>
                <a:cs typeface="Mangal" panose="02040503050203030202" pitchFamily="18" charset="0"/>
              </a:defRPr>
            </a:lvl1pPr>
          </a:lstStyle>
          <a:p>
            <a:r>
              <a:rPr lang="en-US" dirty="0"/>
              <a:t>Add title</a:t>
            </a:r>
          </a:p>
        </p:txBody>
      </p:sp>
      <p:sp>
        <p:nvSpPr>
          <p:cNvPr id="14" name="Footer Placeholder 3">
            <a:extLst>
              <a:ext uri="{FF2B5EF4-FFF2-40B4-BE49-F238E27FC236}">
                <a16:creationId xmlns:a16="http://schemas.microsoft.com/office/drawing/2014/main" id="{3A4E705D-525A-81AA-338A-E8C4405FA80B}"/>
              </a:ext>
            </a:extLst>
          </p:cNvPr>
          <p:cNvSpPr>
            <a:spLocks noGrp="1"/>
          </p:cNvSpPr>
          <p:nvPr>
            <p:ph type="ftr" sz="quarter" idx="11"/>
          </p:nvPr>
        </p:nvSpPr>
        <p:spPr>
          <a:xfrm rot="16200000">
            <a:off x="-2009849" y="3308393"/>
            <a:ext cx="5170509" cy="333752"/>
          </a:xfrm>
        </p:spPr>
        <p:txBody>
          <a:bodyPr/>
          <a:lstStyle>
            <a:lvl1pPr algn="ctr">
              <a:defRPr cap="all" baseline="0">
                <a:solidFill>
                  <a:schemeClr val="bg1"/>
                </a:solidFill>
                <a:latin typeface="Georgia" panose="02040502050405020303" pitchFamily="18" charset="0"/>
                <a:ea typeface="Dotum" panose="020B0600000101010101" pitchFamily="34" charset="-127"/>
                <a:cs typeface="Mangal" panose="02040503050203030202" pitchFamily="18" charset="0"/>
              </a:defRPr>
            </a:lvl1pPr>
          </a:lstStyle>
          <a:p>
            <a:r>
              <a:rPr lang="en-US" dirty="0"/>
              <a:t>Click to add Footer</a:t>
            </a:r>
          </a:p>
        </p:txBody>
      </p:sp>
      <p:sp>
        <p:nvSpPr>
          <p:cNvPr id="16" name="Text Placeholder 20">
            <a:extLst>
              <a:ext uri="{FF2B5EF4-FFF2-40B4-BE49-F238E27FC236}">
                <a16:creationId xmlns:a16="http://schemas.microsoft.com/office/drawing/2014/main" id="{08E62040-BF32-845C-9224-98B69005FCF5}"/>
              </a:ext>
            </a:extLst>
          </p:cNvPr>
          <p:cNvSpPr>
            <a:spLocks noGrp="1"/>
          </p:cNvSpPr>
          <p:nvPr>
            <p:ph type="body" sz="quarter" idx="14" hasCustomPrompt="1"/>
          </p:nvPr>
        </p:nvSpPr>
        <p:spPr>
          <a:xfrm>
            <a:off x="1242130" y="3075681"/>
            <a:ext cx="3164764" cy="1376398"/>
          </a:xfrm>
        </p:spPr>
        <p:txBody>
          <a:bodyPr lIns="0" tIns="0" rIns="0" bIns="0"/>
          <a:lstStyle>
            <a:lvl1pPr marL="0" indent="0">
              <a:buClr>
                <a:schemeClr val="bg1"/>
              </a:buClr>
              <a:buFont typeface="Courier New" panose="02070309020205020404" pitchFamily="49" charset="0"/>
              <a:buNone/>
              <a:defRPr sz="1400" b="0" i="0">
                <a:solidFill>
                  <a:schemeClr val="bg1"/>
                </a:solidFill>
                <a:latin typeface="Georgia" panose="02040502050405020303" pitchFamily="18" charset="0"/>
                <a:cs typeface="Mangal" panose="02040503050203030202" pitchFamily="18" charset="0"/>
              </a:defRPr>
            </a:lvl1pPr>
            <a:lvl2pPr marL="45720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2pPr>
            <a:lvl3pPr marL="91440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3pPr>
            <a:lvl4pPr marL="137160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4pPr>
            <a:lvl5pPr marL="2000250" indent="-171450">
              <a:buClr>
                <a:schemeClr val="bg1"/>
              </a:buClr>
              <a:buFont typeface="Courier New" panose="02070309020205020404" pitchFamily="49" charset="0"/>
              <a:buChar char="o"/>
              <a:defRPr sz="1400" b="0" i="0">
                <a:solidFill>
                  <a:schemeClr val="bg1"/>
                </a:solidFill>
                <a:latin typeface="Mangal" panose="02040503050203030202" pitchFamily="18" charset="0"/>
                <a:cs typeface="Mangal" panose="02040503050203030202" pitchFamily="18" charset="0"/>
              </a:defRPr>
            </a:lvl5pPr>
          </a:lstStyle>
          <a:p>
            <a:pPr lvl="0"/>
            <a:r>
              <a:rPr lang="en-US" dirty="0"/>
              <a:t>Click to add text</a:t>
            </a:r>
          </a:p>
        </p:txBody>
      </p:sp>
      <p:sp>
        <p:nvSpPr>
          <p:cNvPr id="7" name="Picture Placeholder 11" descr="picture placeholder">
            <a:extLst>
              <a:ext uri="{FF2B5EF4-FFF2-40B4-BE49-F238E27FC236}">
                <a16:creationId xmlns:a16="http://schemas.microsoft.com/office/drawing/2014/main" id="{7D19173E-BF72-7982-B9A1-FE487C1188DB}"/>
              </a:ext>
            </a:extLst>
          </p:cNvPr>
          <p:cNvSpPr>
            <a:spLocks noGrp="1"/>
          </p:cNvSpPr>
          <p:nvPr>
            <p:ph type="pic" sz="quarter" idx="21"/>
          </p:nvPr>
        </p:nvSpPr>
        <p:spPr>
          <a:xfrm>
            <a:off x="1242131" y="4721601"/>
            <a:ext cx="3522392" cy="2136399"/>
          </a:xfrm>
        </p:spPr>
        <p:txBody>
          <a:bodyPr/>
          <a:lstStyle>
            <a:lvl1pPr marL="0" indent="0">
              <a:buNone/>
              <a:defRPr sz="1400">
                <a:solidFill>
                  <a:schemeClr val="bg1"/>
                </a:solidFill>
                <a:latin typeface="Georgia" panose="02040502050405020303" pitchFamily="18" charset="0"/>
                <a:ea typeface="Dotum" panose="020B0600000101010101" pitchFamily="34" charset="-127"/>
              </a:defRPr>
            </a:lvl1pPr>
          </a:lstStyle>
          <a:p>
            <a:endParaRPr lang="en-US" dirty="0"/>
          </a:p>
        </p:txBody>
      </p:sp>
      <p:sp>
        <p:nvSpPr>
          <p:cNvPr id="3" name="Picture Placeholder 11" descr="picture placeholder">
            <a:extLst>
              <a:ext uri="{FF2B5EF4-FFF2-40B4-BE49-F238E27FC236}">
                <a16:creationId xmlns:a16="http://schemas.microsoft.com/office/drawing/2014/main" id="{D51C203A-3A92-6BC5-A236-DBB70B517E71}"/>
              </a:ext>
            </a:extLst>
          </p:cNvPr>
          <p:cNvSpPr>
            <a:spLocks noGrp="1"/>
          </p:cNvSpPr>
          <p:nvPr>
            <p:ph type="pic" sz="quarter" idx="16"/>
          </p:nvPr>
        </p:nvSpPr>
        <p:spPr>
          <a:xfrm>
            <a:off x="4921959" y="1"/>
            <a:ext cx="3925538" cy="2933008"/>
          </a:xfrm>
        </p:spPr>
        <p:txBody>
          <a:bodyPr/>
          <a:lstStyle>
            <a:lvl1pPr marL="0" indent="0">
              <a:buNone/>
              <a:defRPr sz="1400">
                <a:solidFill>
                  <a:schemeClr val="bg1"/>
                </a:solidFill>
                <a:latin typeface="Georgia" panose="02040502050405020303" pitchFamily="18" charset="0"/>
                <a:ea typeface="Dotum" panose="020B0600000101010101" pitchFamily="34" charset="-127"/>
              </a:defRPr>
            </a:lvl1pPr>
          </a:lstStyle>
          <a:p>
            <a:endParaRPr lang="en-US" dirty="0"/>
          </a:p>
        </p:txBody>
      </p:sp>
      <p:sp>
        <p:nvSpPr>
          <p:cNvPr id="6" name="Picture Placeholder 11" descr="picture placeholder">
            <a:extLst>
              <a:ext uri="{FF2B5EF4-FFF2-40B4-BE49-F238E27FC236}">
                <a16:creationId xmlns:a16="http://schemas.microsoft.com/office/drawing/2014/main" id="{BA8C2200-B8F4-7A2E-4F97-B31B53D38A8C}"/>
              </a:ext>
            </a:extLst>
          </p:cNvPr>
          <p:cNvSpPr>
            <a:spLocks noGrp="1"/>
          </p:cNvSpPr>
          <p:nvPr>
            <p:ph type="pic" sz="quarter" idx="19"/>
          </p:nvPr>
        </p:nvSpPr>
        <p:spPr>
          <a:xfrm>
            <a:off x="4921959" y="3082045"/>
            <a:ext cx="2262279" cy="1465065"/>
          </a:xfrm>
        </p:spPr>
        <p:txBody>
          <a:bodyPr/>
          <a:lstStyle>
            <a:lvl1pPr marL="0" indent="0">
              <a:buNone/>
              <a:defRPr sz="1400">
                <a:solidFill>
                  <a:schemeClr val="bg1"/>
                </a:solidFill>
                <a:latin typeface="Georgia" panose="02040502050405020303" pitchFamily="18" charset="0"/>
                <a:ea typeface="Dotum" panose="020B0600000101010101" pitchFamily="34" charset="-127"/>
              </a:defRPr>
            </a:lvl1pPr>
          </a:lstStyle>
          <a:p>
            <a:endParaRPr lang="en-US" dirty="0"/>
          </a:p>
        </p:txBody>
      </p:sp>
      <p:sp>
        <p:nvSpPr>
          <p:cNvPr id="13" name="Picture Placeholder 11" descr="picture placeholder">
            <a:extLst>
              <a:ext uri="{FF2B5EF4-FFF2-40B4-BE49-F238E27FC236}">
                <a16:creationId xmlns:a16="http://schemas.microsoft.com/office/drawing/2014/main" id="{6290D66C-EBB5-C620-E71D-0FBB89C55769}"/>
              </a:ext>
            </a:extLst>
          </p:cNvPr>
          <p:cNvSpPr>
            <a:spLocks noGrp="1"/>
          </p:cNvSpPr>
          <p:nvPr>
            <p:ph type="pic" sz="quarter" idx="20"/>
          </p:nvPr>
        </p:nvSpPr>
        <p:spPr>
          <a:xfrm>
            <a:off x="4921959" y="4721601"/>
            <a:ext cx="2262279" cy="2136399"/>
          </a:xfrm>
        </p:spPr>
        <p:txBody>
          <a:bodyPr/>
          <a:lstStyle>
            <a:lvl1pPr marL="0" indent="0">
              <a:buNone/>
              <a:defRPr sz="1400">
                <a:solidFill>
                  <a:schemeClr val="bg1"/>
                </a:solidFill>
                <a:latin typeface="Georgia" panose="02040502050405020303" pitchFamily="18" charset="0"/>
                <a:ea typeface="Dotum" panose="020B0600000101010101" pitchFamily="34" charset="-127"/>
              </a:defRPr>
            </a:lvl1pPr>
          </a:lstStyle>
          <a:p>
            <a:endParaRPr lang="en-US" dirty="0"/>
          </a:p>
        </p:txBody>
      </p:sp>
      <p:sp>
        <p:nvSpPr>
          <p:cNvPr id="4" name="Picture Placeholder 11" descr="picture placeholder">
            <a:extLst>
              <a:ext uri="{FF2B5EF4-FFF2-40B4-BE49-F238E27FC236}">
                <a16:creationId xmlns:a16="http://schemas.microsoft.com/office/drawing/2014/main" id="{4AAF9077-F4CB-6EB4-F15E-CA235E89EBD9}"/>
              </a:ext>
            </a:extLst>
          </p:cNvPr>
          <p:cNvSpPr>
            <a:spLocks noGrp="1"/>
          </p:cNvSpPr>
          <p:nvPr>
            <p:ph type="pic" sz="quarter" idx="17"/>
          </p:nvPr>
        </p:nvSpPr>
        <p:spPr>
          <a:xfrm>
            <a:off x="8996534" y="335197"/>
            <a:ext cx="2301704" cy="2597810"/>
          </a:xfrm>
        </p:spPr>
        <p:txBody>
          <a:bodyPr/>
          <a:lstStyle>
            <a:lvl1pPr marL="0" indent="0">
              <a:buNone/>
              <a:defRPr sz="1400">
                <a:solidFill>
                  <a:schemeClr val="bg1"/>
                </a:solidFill>
                <a:latin typeface="Georgia" panose="02040502050405020303" pitchFamily="18" charset="0"/>
                <a:ea typeface="Dotum" panose="020B0600000101010101" pitchFamily="34" charset="-127"/>
              </a:defRPr>
            </a:lvl1pPr>
          </a:lstStyle>
          <a:p>
            <a:endParaRPr lang="en-US" dirty="0"/>
          </a:p>
        </p:txBody>
      </p:sp>
      <p:sp>
        <p:nvSpPr>
          <p:cNvPr id="5" name="Picture Placeholder 11" descr="picture placeholder">
            <a:extLst>
              <a:ext uri="{FF2B5EF4-FFF2-40B4-BE49-F238E27FC236}">
                <a16:creationId xmlns:a16="http://schemas.microsoft.com/office/drawing/2014/main" id="{720F3E71-0F7F-4FA9-5236-34EDD2EEC73F}"/>
              </a:ext>
            </a:extLst>
          </p:cNvPr>
          <p:cNvSpPr>
            <a:spLocks noGrp="1"/>
          </p:cNvSpPr>
          <p:nvPr>
            <p:ph type="pic" sz="quarter" idx="18"/>
          </p:nvPr>
        </p:nvSpPr>
        <p:spPr>
          <a:xfrm>
            <a:off x="7337475" y="3082045"/>
            <a:ext cx="4854525" cy="2978479"/>
          </a:xfrm>
        </p:spPr>
        <p:txBody>
          <a:bodyPr/>
          <a:lstStyle>
            <a:lvl1pPr marL="0" indent="0">
              <a:buNone/>
              <a:defRPr sz="1400">
                <a:solidFill>
                  <a:schemeClr val="bg1"/>
                </a:solidFill>
                <a:latin typeface="Georgia" panose="02040502050405020303" pitchFamily="18" charset="0"/>
                <a:ea typeface="Dotum" panose="020B0600000101010101" pitchFamily="34" charset="-127"/>
              </a:defRPr>
            </a:lvl1pPr>
          </a:lstStyle>
          <a:p>
            <a:endParaRPr lang="en-US" dirty="0"/>
          </a:p>
        </p:txBody>
      </p:sp>
      <p:sp>
        <p:nvSpPr>
          <p:cNvPr id="8" name="Slide Number Placeholder 4">
            <a:extLst>
              <a:ext uri="{FF2B5EF4-FFF2-40B4-BE49-F238E27FC236}">
                <a16:creationId xmlns:a16="http://schemas.microsoft.com/office/drawing/2014/main" id="{A1792EFA-4352-DAB4-158E-53F26C8A0C65}"/>
              </a:ext>
            </a:extLst>
          </p:cNvPr>
          <p:cNvSpPr>
            <a:spLocks noGrp="1"/>
          </p:cNvSpPr>
          <p:nvPr>
            <p:ph type="sldNum" sz="quarter" idx="12"/>
          </p:nvPr>
        </p:nvSpPr>
        <p:spPr>
          <a:xfrm>
            <a:off x="11298350" y="6243403"/>
            <a:ext cx="720499" cy="279400"/>
          </a:xfrm>
        </p:spPr>
        <p:txBody>
          <a:bodyPr/>
          <a:lstStyle>
            <a:lvl1pPr algn="ctr">
              <a:defRPr sz="2800" b="1" i="1">
                <a:solidFill>
                  <a:schemeClr val="bg1"/>
                </a:solidFill>
                <a:latin typeface="+mj-lt"/>
                <a:ea typeface="MS PMincho" panose="02020600040205080304" pitchFamily="18" charset="-128"/>
                <a:cs typeface="Mangal" panose="02040503050203030202" pitchFamily="18" charset="0"/>
              </a:defRPr>
            </a:lvl1pPr>
          </a:lstStyle>
          <a:p>
            <a:fld id="{330EA680-D336-4FF7-8B7A-9848BB0A1C32}" type="slidenum">
              <a:rPr lang="en-US" smtClean="0"/>
              <a:pPr/>
              <a:t>‹#›</a:t>
            </a:fld>
            <a:endParaRPr lang="en-US" dirty="0"/>
          </a:p>
        </p:txBody>
      </p:sp>
    </p:spTree>
    <p:extLst>
      <p:ext uri="{BB962C8B-B14F-4D97-AF65-F5344CB8AC3E}">
        <p14:creationId xmlns:p14="http://schemas.microsoft.com/office/powerpoint/2010/main" val="17545843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Picture">
    <p:bg>
      <p:bgPr>
        <a:solidFill>
          <a:schemeClr val="tx1"/>
        </a:solidFill>
        <a:effectLst/>
      </p:bgPr>
    </p:bg>
    <p:spTree>
      <p:nvGrpSpPr>
        <p:cNvPr id="1" name=""/>
        <p:cNvGrpSpPr/>
        <p:nvPr/>
      </p:nvGrpSpPr>
      <p:grpSpPr>
        <a:xfrm>
          <a:off x="0" y="0"/>
          <a:ext cx="0" cy="0"/>
          <a:chOff x="0" y="0"/>
          <a:chExt cx="0" cy="0"/>
        </a:xfrm>
      </p:grpSpPr>
      <p:sp>
        <p:nvSpPr>
          <p:cNvPr id="2" name="Picture Placeholder 11" descr="picture placeholder">
            <a:extLst>
              <a:ext uri="{FF2B5EF4-FFF2-40B4-BE49-F238E27FC236}">
                <a16:creationId xmlns:a16="http://schemas.microsoft.com/office/drawing/2014/main" id="{C74EC289-9E3B-2A85-FFCE-107B0E3B585D}"/>
              </a:ext>
            </a:extLst>
          </p:cNvPr>
          <p:cNvSpPr>
            <a:spLocks noGrp="1"/>
          </p:cNvSpPr>
          <p:nvPr>
            <p:ph type="pic" sz="quarter" idx="16"/>
          </p:nvPr>
        </p:nvSpPr>
        <p:spPr>
          <a:xfrm>
            <a:off x="1228004" y="890011"/>
            <a:ext cx="10963996" cy="5170510"/>
          </a:xfrm>
        </p:spPr>
        <p:txBody>
          <a:bodyPr anchor="ctr"/>
          <a:lstStyle>
            <a:lvl1pPr marL="0" indent="0" algn="ctr">
              <a:buNone/>
              <a:defRPr sz="1400">
                <a:solidFill>
                  <a:schemeClr val="bg1"/>
                </a:solidFill>
                <a:latin typeface="Georgia" panose="02040502050405020303" pitchFamily="18" charset="0"/>
                <a:ea typeface="Dotum" panose="020B0600000101010101" pitchFamily="34" charset="-127"/>
              </a:defRPr>
            </a:lvl1pPr>
          </a:lstStyle>
          <a:p>
            <a:endParaRPr lang="en-US" dirty="0"/>
          </a:p>
        </p:txBody>
      </p:sp>
      <p:sp>
        <p:nvSpPr>
          <p:cNvPr id="3" name="Title 1">
            <a:extLst>
              <a:ext uri="{FF2B5EF4-FFF2-40B4-BE49-F238E27FC236}">
                <a16:creationId xmlns:a16="http://schemas.microsoft.com/office/drawing/2014/main" id="{DF9F0849-FB1F-B511-68E2-73CBF63D60F9}"/>
              </a:ext>
            </a:extLst>
          </p:cNvPr>
          <p:cNvSpPr>
            <a:spLocks noGrp="1"/>
          </p:cNvSpPr>
          <p:nvPr>
            <p:ph type="title" hasCustomPrompt="1"/>
          </p:nvPr>
        </p:nvSpPr>
        <p:spPr>
          <a:xfrm>
            <a:off x="1083196" y="649990"/>
            <a:ext cx="10126933" cy="425138"/>
          </a:xfrm>
        </p:spPr>
        <p:txBody>
          <a:bodyPr lIns="0" tIns="0" rIns="0" bIns="0" anchor="t"/>
          <a:lstStyle>
            <a:lvl1pPr algn="l">
              <a:lnSpc>
                <a:spcPct val="75000"/>
              </a:lnSpc>
              <a:defRPr sz="4800" b="0" i="0" spc="-150">
                <a:solidFill>
                  <a:schemeClr val="bg1"/>
                </a:solidFill>
                <a:latin typeface="+mj-lt"/>
                <a:ea typeface="MS PMincho" panose="02020600040205080304" pitchFamily="18" charset="-128"/>
                <a:cs typeface="Mangal" panose="02040503050203030202" pitchFamily="18" charset="0"/>
              </a:defRPr>
            </a:lvl1pPr>
          </a:lstStyle>
          <a:p>
            <a:r>
              <a:rPr lang="en-US" dirty="0"/>
              <a:t>Add title</a:t>
            </a:r>
          </a:p>
        </p:txBody>
      </p:sp>
      <p:sp>
        <p:nvSpPr>
          <p:cNvPr id="14" name="Footer Placeholder 3">
            <a:extLst>
              <a:ext uri="{FF2B5EF4-FFF2-40B4-BE49-F238E27FC236}">
                <a16:creationId xmlns:a16="http://schemas.microsoft.com/office/drawing/2014/main" id="{3A4E705D-525A-81AA-338A-E8C4405FA80B}"/>
              </a:ext>
            </a:extLst>
          </p:cNvPr>
          <p:cNvSpPr>
            <a:spLocks noGrp="1"/>
          </p:cNvSpPr>
          <p:nvPr>
            <p:ph type="ftr" sz="quarter" idx="11"/>
          </p:nvPr>
        </p:nvSpPr>
        <p:spPr>
          <a:xfrm rot="16200000">
            <a:off x="-2009849" y="3308393"/>
            <a:ext cx="5170509" cy="333752"/>
          </a:xfrm>
        </p:spPr>
        <p:txBody>
          <a:bodyPr/>
          <a:lstStyle>
            <a:lvl1pPr algn="ctr">
              <a:defRPr cap="all" baseline="0">
                <a:solidFill>
                  <a:schemeClr val="bg1"/>
                </a:solidFill>
                <a:latin typeface="Georgia" panose="02040502050405020303" pitchFamily="18" charset="0"/>
                <a:ea typeface="Dotum" panose="020B0600000101010101" pitchFamily="34" charset="-127"/>
                <a:cs typeface="Mangal" panose="02040503050203030202" pitchFamily="18" charset="0"/>
              </a:defRPr>
            </a:lvl1pPr>
          </a:lstStyle>
          <a:p>
            <a:r>
              <a:rPr lang="en-US" dirty="0"/>
              <a:t>Click to add Footer</a:t>
            </a:r>
          </a:p>
        </p:txBody>
      </p:sp>
      <p:grpSp>
        <p:nvGrpSpPr>
          <p:cNvPr id="9" name="Group 8">
            <a:extLst>
              <a:ext uri="{FF2B5EF4-FFF2-40B4-BE49-F238E27FC236}">
                <a16:creationId xmlns:a16="http://schemas.microsoft.com/office/drawing/2014/main" id="{3522E8A7-C256-4D0D-38F5-744CC21A3F1B}"/>
              </a:ext>
              <a:ext uri="{C183D7F6-B498-43B3-948B-1728B52AA6E4}">
                <adec:decorative xmlns:adec="http://schemas.microsoft.com/office/drawing/2017/decorative" val="1"/>
              </a:ext>
            </a:extLst>
          </p:cNvPr>
          <p:cNvGrpSpPr/>
          <p:nvPr userDrawn="1"/>
        </p:nvGrpSpPr>
        <p:grpSpPr>
          <a:xfrm>
            <a:off x="11613628" y="335197"/>
            <a:ext cx="89941" cy="314793"/>
            <a:chOff x="5538866" y="1851285"/>
            <a:chExt cx="89941" cy="314793"/>
          </a:xfrm>
          <a:solidFill>
            <a:schemeClr val="bg1"/>
          </a:solidFill>
        </p:grpSpPr>
        <p:sp>
          <p:nvSpPr>
            <p:cNvPr id="10" name="Oval 9">
              <a:extLst>
                <a:ext uri="{FF2B5EF4-FFF2-40B4-BE49-F238E27FC236}">
                  <a16:creationId xmlns:a16="http://schemas.microsoft.com/office/drawing/2014/main" id="{7194A7E3-B379-7E79-0952-AF4C6A614000}"/>
                </a:ext>
              </a:extLst>
            </p:cNvPr>
            <p:cNvSpPr/>
            <p:nvPr userDrawn="1"/>
          </p:nvSpPr>
          <p:spPr>
            <a:xfrm>
              <a:off x="5538866" y="1851285"/>
              <a:ext cx="89941" cy="8994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Georgia" panose="02040502050405020303" pitchFamily="18" charset="0"/>
              </a:endParaRPr>
            </a:p>
          </p:txBody>
        </p:sp>
        <p:sp>
          <p:nvSpPr>
            <p:cNvPr id="11" name="Oval 10">
              <a:extLst>
                <a:ext uri="{FF2B5EF4-FFF2-40B4-BE49-F238E27FC236}">
                  <a16:creationId xmlns:a16="http://schemas.microsoft.com/office/drawing/2014/main" id="{716CD3AC-CC76-8555-8E6F-C480301CF8B9}"/>
                </a:ext>
              </a:extLst>
            </p:cNvPr>
            <p:cNvSpPr/>
            <p:nvPr userDrawn="1"/>
          </p:nvSpPr>
          <p:spPr>
            <a:xfrm>
              <a:off x="5538866" y="2076137"/>
              <a:ext cx="89941" cy="8994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Georgia" panose="02040502050405020303" pitchFamily="18" charset="0"/>
              </a:endParaRPr>
            </a:p>
          </p:txBody>
        </p:sp>
      </p:grpSp>
      <p:cxnSp>
        <p:nvCxnSpPr>
          <p:cNvPr id="12" name="Straight Connector 11">
            <a:extLst>
              <a:ext uri="{FF2B5EF4-FFF2-40B4-BE49-F238E27FC236}">
                <a16:creationId xmlns:a16="http://schemas.microsoft.com/office/drawing/2014/main" id="{C24A05F7-5B34-541E-2738-B83DA06E5C30}"/>
              </a:ext>
              <a:ext uri="{C183D7F6-B498-43B3-948B-1728B52AA6E4}">
                <adec:decorative xmlns:adec="http://schemas.microsoft.com/office/drawing/2017/decorative" val="1"/>
              </a:ext>
            </a:extLst>
          </p:cNvPr>
          <p:cNvCxnSpPr>
            <a:cxnSpLocks/>
          </p:cNvCxnSpPr>
          <p:nvPr userDrawn="1"/>
        </p:nvCxnSpPr>
        <p:spPr>
          <a:xfrm>
            <a:off x="11658599" y="890016"/>
            <a:ext cx="0" cy="517050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25" name="Group 24">
            <a:extLst>
              <a:ext uri="{FF2B5EF4-FFF2-40B4-BE49-F238E27FC236}">
                <a16:creationId xmlns:a16="http://schemas.microsoft.com/office/drawing/2014/main" id="{49BB1C6E-F2CD-1DED-4142-D5222335150C}"/>
              </a:ext>
              <a:ext uri="{C183D7F6-B498-43B3-948B-1728B52AA6E4}">
                <adec:decorative xmlns:adec="http://schemas.microsoft.com/office/drawing/2017/decorative" val="1"/>
              </a:ext>
            </a:extLst>
          </p:cNvPr>
          <p:cNvGrpSpPr/>
          <p:nvPr userDrawn="1"/>
        </p:nvGrpSpPr>
        <p:grpSpPr>
          <a:xfrm>
            <a:off x="530436" y="6223933"/>
            <a:ext cx="89941" cy="314793"/>
            <a:chOff x="5538866" y="1851285"/>
            <a:chExt cx="89941" cy="314793"/>
          </a:xfrm>
          <a:noFill/>
        </p:grpSpPr>
        <p:sp>
          <p:nvSpPr>
            <p:cNvPr id="26" name="Oval 25">
              <a:extLst>
                <a:ext uri="{FF2B5EF4-FFF2-40B4-BE49-F238E27FC236}">
                  <a16:creationId xmlns:a16="http://schemas.microsoft.com/office/drawing/2014/main" id="{DC2674DE-70B7-1DB1-C9EA-ECDEDE00980F}"/>
                </a:ext>
              </a:extLst>
            </p:cNvPr>
            <p:cNvSpPr/>
            <p:nvPr userDrawn="1"/>
          </p:nvSpPr>
          <p:spPr>
            <a:xfrm>
              <a:off x="5538866" y="1851285"/>
              <a:ext cx="89941" cy="89941"/>
            </a:xfrm>
            <a:prstGeom prst="ellipse">
              <a:avLst/>
            </a:prstGeom>
            <a:gr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Georgia" panose="02040502050405020303" pitchFamily="18" charset="0"/>
              </a:endParaRPr>
            </a:p>
          </p:txBody>
        </p:sp>
        <p:sp>
          <p:nvSpPr>
            <p:cNvPr id="27" name="Oval 26">
              <a:extLst>
                <a:ext uri="{FF2B5EF4-FFF2-40B4-BE49-F238E27FC236}">
                  <a16:creationId xmlns:a16="http://schemas.microsoft.com/office/drawing/2014/main" id="{37F3A17F-5078-CA09-1C2A-A278DF540EB2}"/>
                </a:ext>
              </a:extLst>
            </p:cNvPr>
            <p:cNvSpPr/>
            <p:nvPr userDrawn="1"/>
          </p:nvSpPr>
          <p:spPr>
            <a:xfrm>
              <a:off x="5538866" y="2076137"/>
              <a:ext cx="89941" cy="89941"/>
            </a:xfrm>
            <a:prstGeom prst="ellipse">
              <a:avLst/>
            </a:prstGeom>
            <a:gr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Georgia" panose="02040502050405020303" pitchFamily="18" charset="0"/>
              </a:endParaRPr>
            </a:p>
          </p:txBody>
        </p:sp>
      </p:grpSp>
      <p:sp>
        <p:nvSpPr>
          <p:cNvPr id="6" name="Text Placeholder 5">
            <a:extLst>
              <a:ext uri="{FF2B5EF4-FFF2-40B4-BE49-F238E27FC236}">
                <a16:creationId xmlns:a16="http://schemas.microsoft.com/office/drawing/2014/main" id="{A927A013-657B-B1EA-05D7-FCFD2EA6E63F}"/>
              </a:ext>
            </a:extLst>
          </p:cNvPr>
          <p:cNvSpPr>
            <a:spLocks noGrp="1"/>
          </p:cNvSpPr>
          <p:nvPr>
            <p:ph type="body" sz="quarter" idx="18" hasCustomPrompt="1"/>
          </p:nvPr>
        </p:nvSpPr>
        <p:spPr>
          <a:xfrm>
            <a:off x="1082406" y="5856042"/>
            <a:ext cx="10126918" cy="425138"/>
          </a:xfrm>
        </p:spPr>
        <p:txBody>
          <a:bodyPr lIns="0" tIns="0" rIns="0" bIns="0"/>
          <a:lstStyle>
            <a:lvl1pPr marL="0" indent="0" algn="r">
              <a:lnSpc>
                <a:spcPct val="75000"/>
              </a:lnSpc>
              <a:spcBef>
                <a:spcPts val="0"/>
              </a:spcBef>
              <a:spcAft>
                <a:spcPts val="0"/>
              </a:spcAft>
              <a:buNone/>
              <a:defRPr sz="4800" cap="all" spc="-150" baseline="0">
                <a:solidFill>
                  <a:schemeClr val="bg1"/>
                </a:solidFill>
                <a:latin typeface="+mj-lt"/>
                <a:ea typeface="MS PMincho" panose="02020600040205080304" pitchFamily="18" charset="-128"/>
              </a:defRPr>
            </a:lvl1pPr>
            <a:lvl2pPr marL="457200" indent="0">
              <a:buNone/>
              <a:defRPr spc="-150">
                <a:solidFill>
                  <a:schemeClr val="bg1"/>
                </a:solidFill>
                <a:latin typeface="MS PMincho" panose="02020600040205080304" pitchFamily="18" charset="-128"/>
                <a:ea typeface="MS PMincho" panose="02020600040205080304" pitchFamily="18" charset="-128"/>
              </a:defRPr>
            </a:lvl2pPr>
            <a:lvl3pPr marL="914400" indent="0">
              <a:buNone/>
              <a:defRPr spc="-150">
                <a:solidFill>
                  <a:schemeClr val="bg1"/>
                </a:solidFill>
                <a:latin typeface="MS PMincho" panose="02020600040205080304" pitchFamily="18" charset="-128"/>
                <a:ea typeface="MS PMincho" panose="02020600040205080304" pitchFamily="18" charset="-128"/>
              </a:defRPr>
            </a:lvl3pPr>
            <a:lvl4pPr marL="1371600" indent="0">
              <a:buNone/>
              <a:defRPr spc="-150">
                <a:solidFill>
                  <a:schemeClr val="bg1"/>
                </a:solidFill>
                <a:latin typeface="MS PMincho" panose="02020600040205080304" pitchFamily="18" charset="-128"/>
                <a:ea typeface="MS PMincho" panose="02020600040205080304" pitchFamily="18" charset="-128"/>
              </a:defRPr>
            </a:lvl4pPr>
            <a:lvl5pPr marL="1828800" indent="0">
              <a:buNone/>
              <a:defRPr spc="-150">
                <a:solidFill>
                  <a:schemeClr val="bg1"/>
                </a:solidFill>
                <a:latin typeface="MS PMincho" panose="02020600040205080304" pitchFamily="18" charset="-128"/>
                <a:ea typeface="MS PMincho" panose="02020600040205080304" pitchFamily="18" charset="-128"/>
              </a:defRPr>
            </a:lvl5pPr>
          </a:lstStyle>
          <a:p>
            <a:pPr lvl="0"/>
            <a:r>
              <a:rPr lang="en-US" dirty="0"/>
              <a:t>Add title</a:t>
            </a:r>
          </a:p>
        </p:txBody>
      </p:sp>
      <p:sp>
        <p:nvSpPr>
          <p:cNvPr id="8" name="Slide Number Placeholder 4">
            <a:extLst>
              <a:ext uri="{FF2B5EF4-FFF2-40B4-BE49-F238E27FC236}">
                <a16:creationId xmlns:a16="http://schemas.microsoft.com/office/drawing/2014/main" id="{A1792EFA-4352-DAB4-158E-53F26C8A0C65}"/>
              </a:ext>
            </a:extLst>
          </p:cNvPr>
          <p:cNvSpPr>
            <a:spLocks noGrp="1"/>
          </p:cNvSpPr>
          <p:nvPr>
            <p:ph type="sldNum" sz="quarter" idx="12"/>
          </p:nvPr>
        </p:nvSpPr>
        <p:spPr>
          <a:xfrm>
            <a:off x="11298350" y="6243403"/>
            <a:ext cx="720499" cy="279400"/>
          </a:xfrm>
        </p:spPr>
        <p:txBody>
          <a:bodyPr/>
          <a:lstStyle>
            <a:lvl1pPr algn="ctr">
              <a:defRPr sz="2800" b="1" i="1">
                <a:solidFill>
                  <a:schemeClr val="bg1"/>
                </a:solidFill>
                <a:latin typeface="+mj-lt"/>
                <a:ea typeface="MS PMincho" panose="02020600040205080304" pitchFamily="18" charset="-128"/>
                <a:cs typeface="Mangal" panose="02040503050203030202" pitchFamily="18" charset="0"/>
              </a:defRPr>
            </a:lvl1pPr>
          </a:lstStyle>
          <a:p>
            <a:fld id="{330EA680-D336-4FF7-8B7A-9848BB0A1C32}" type="slidenum">
              <a:rPr lang="en-US" smtClean="0"/>
              <a:pPr/>
              <a:t>‹#›</a:t>
            </a:fld>
            <a:endParaRPr lang="en-US" dirty="0"/>
          </a:p>
        </p:txBody>
      </p:sp>
    </p:spTree>
    <p:extLst>
      <p:ext uri="{BB962C8B-B14F-4D97-AF65-F5344CB8AC3E}">
        <p14:creationId xmlns:p14="http://schemas.microsoft.com/office/powerpoint/2010/main" val="10387643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itle, Subtitle, Picture, and Content">
    <p:bg>
      <p:bgPr>
        <a:solidFill>
          <a:schemeClr val="tx1"/>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C91152F-5BDA-D61B-1CCF-A86EFB6F5540}"/>
              </a:ext>
            </a:extLst>
          </p:cNvPr>
          <p:cNvSpPr>
            <a:spLocks noGrp="1"/>
          </p:cNvSpPr>
          <p:nvPr>
            <p:ph type="title" hasCustomPrompt="1"/>
          </p:nvPr>
        </p:nvSpPr>
        <p:spPr>
          <a:xfrm>
            <a:off x="6482084" y="890015"/>
            <a:ext cx="3091684" cy="1938529"/>
          </a:xfrm>
        </p:spPr>
        <p:txBody>
          <a:bodyPr lIns="0" tIns="0" rIns="0" bIns="0" anchor="b"/>
          <a:lstStyle>
            <a:lvl1pPr algn="l">
              <a:lnSpc>
                <a:spcPct val="75000"/>
              </a:lnSpc>
              <a:defRPr sz="4800" b="0" i="0" cap="all" spc="0" baseline="0">
                <a:solidFill>
                  <a:schemeClr val="bg1"/>
                </a:solidFill>
                <a:latin typeface="+mj-lt"/>
                <a:ea typeface="MS PMincho" panose="02020600040205080304" pitchFamily="18" charset="-128"/>
                <a:cs typeface="Mangal" panose="02040503050203030202" pitchFamily="18" charset="0"/>
              </a:defRPr>
            </a:lvl1pPr>
          </a:lstStyle>
          <a:p>
            <a:r>
              <a:rPr lang="en-US" dirty="0"/>
              <a:t>Add title</a:t>
            </a:r>
          </a:p>
        </p:txBody>
      </p:sp>
      <p:grpSp>
        <p:nvGrpSpPr>
          <p:cNvPr id="9" name="Group 8">
            <a:extLst>
              <a:ext uri="{FF2B5EF4-FFF2-40B4-BE49-F238E27FC236}">
                <a16:creationId xmlns:a16="http://schemas.microsoft.com/office/drawing/2014/main" id="{3522E8A7-C256-4D0D-38F5-744CC21A3F1B}"/>
              </a:ext>
              <a:ext uri="{C183D7F6-B498-43B3-948B-1728B52AA6E4}">
                <adec:decorative xmlns:adec="http://schemas.microsoft.com/office/drawing/2017/decorative" val="1"/>
              </a:ext>
            </a:extLst>
          </p:cNvPr>
          <p:cNvGrpSpPr/>
          <p:nvPr userDrawn="1"/>
        </p:nvGrpSpPr>
        <p:grpSpPr>
          <a:xfrm>
            <a:off x="11613628" y="335197"/>
            <a:ext cx="89941" cy="314793"/>
            <a:chOff x="5538866" y="1851285"/>
            <a:chExt cx="89941" cy="314793"/>
          </a:xfrm>
          <a:solidFill>
            <a:schemeClr val="bg1"/>
          </a:solidFill>
        </p:grpSpPr>
        <p:sp>
          <p:nvSpPr>
            <p:cNvPr id="10" name="Oval 9">
              <a:extLst>
                <a:ext uri="{FF2B5EF4-FFF2-40B4-BE49-F238E27FC236}">
                  <a16:creationId xmlns:a16="http://schemas.microsoft.com/office/drawing/2014/main" id="{7194A7E3-B379-7E79-0952-AF4C6A614000}"/>
                </a:ext>
              </a:extLst>
            </p:cNvPr>
            <p:cNvSpPr/>
            <p:nvPr userDrawn="1"/>
          </p:nvSpPr>
          <p:spPr>
            <a:xfrm>
              <a:off x="5538866" y="1851285"/>
              <a:ext cx="89941" cy="8994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Georgia" panose="02040502050405020303" pitchFamily="18" charset="0"/>
              </a:endParaRPr>
            </a:p>
          </p:txBody>
        </p:sp>
        <p:sp>
          <p:nvSpPr>
            <p:cNvPr id="11" name="Oval 10">
              <a:extLst>
                <a:ext uri="{FF2B5EF4-FFF2-40B4-BE49-F238E27FC236}">
                  <a16:creationId xmlns:a16="http://schemas.microsoft.com/office/drawing/2014/main" id="{716CD3AC-CC76-8555-8E6F-C480301CF8B9}"/>
                </a:ext>
              </a:extLst>
            </p:cNvPr>
            <p:cNvSpPr/>
            <p:nvPr userDrawn="1"/>
          </p:nvSpPr>
          <p:spPr>
            <a:xfrm>
              <a:off x="5538866" y="2076137"/>
              <a:ext cx="89941" cy="8994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Georgia" panose="02040502050405020303" pitchFamily="18" charset="0"/>
              </a:endParaRPr>
            </a:p>
          </p:txBody>
        </p:sp>
      </p:grpSp>
      <p:cxnSp>
        <p:nvCxnSpPr>
          <p:cNvPr id="12" name="Straight Connector 11">
            <a:extLst>
              <a:ext uri="{FF2B5EF4-FFF2-40B4-BE49-F238E27FC236}">
                <a16:creationId xmlns:a16="http://schemas.microsoft.com/office/drawing/2014/main" id="{C24A05F7-5B34-541E-2738-B83DA06E5C30}"/>
              </a:ext>
              <a:ext uri="{C183D7F6-B498-43B3-948B-1728B52AA6E4}">
                <adec:decorative xmlns:adec="http://schemas.microsoft.com/office/drawing/2017/decorative" val="1"/>
              </a:ext>
            </a:extLst>
          </p:cNvPr>
          <p:cNvCxnSpPr>
            <a:cxnSpLocks/>
          </p:cNvCxnSpPr>
          <p:nvPr userDrawn="1"/>
        </p:nvCxnSpPr>
        <p:spPr>
          <a:xfrm>
            <a:off x="11658599" y="890016"/>
            <a:ext cx="0" cy="517050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25" name="Group 24">
            <a:extLst>
              <a:ext uri="{FF2B5EF4-FFF2-40B4-BE49-F238E27FC236}">
                <a16:creationId xmlns:a16="http://schemas.microsoft.com/office/drawing/2014/main" id="{49BB1C6E-F2CD-1DED-4142-D5222335150C}"/>
              </a:ext>
              <a:ext uri="{C183D7F6-B498-43B3-948B-1728B52AA6E4}">
                <adec:decorative xmlns:adec="http://schemas.microsoft.com/office/drawing/2017/decorative" val="1"/>
              </a:ext>
            </a:extLst>
          </p:cNvPr>
          <p:cNvGrpSpPr/>
          <p:nvPr userDrawn="1"/>
        </p:nvGrpSpPr>
        <p:grpSpPr>
          <a:xfrm>
            <a:off x="530436" y="6223933"/>
            <a:ext cx="89941" cy="314793"/>
            <a:chOff x="5538866" y="1851285"/>
            <a:chExt cx="89941" cy="314793"/>
          </a:xfrm>
          <a:noFill/>
        </p:grpSpPr>
        <p:sp>
          <p:nvSpPr>
            <p:cNvPr id="26" name="Oval 25">
              <a:extLst>
                <a:ext uri="{FF2B5EF4-FFF2-40B4-BE49-F238E27FC236}">
                  <a16:creationId xmlns:a16="http://schemas.microsoft.com/office/drawing/2014/main" id="{DC2674DE-70B7-1DB1-C9EA-ECDEDE00980F}"/>
                </a:ext>
              </a:extLst>
            </p:cNvPr>
            <p:cNvSpPr/>
            <p:nvPr userDrawn="1"/>
          </p:nvSpPr>
          <p:spPr>
            <a:xfrm>
              <a:off x="5538866" y="1851285"/>
              <a:ext cx="89941" cy="89941"/>
            </a:xfrm>
            <a:prstGeom prst="ellipse">
              <a:avLst/>
            </a:prstGeom>
            <a:gr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Georgia" panose="02040502050405020303" pitchFamily="18" charset="0"/>
              </a:endParaRPr>
            </a:p>
          </p:txBody>
        </p:sp>
        <p:sp>
          <p:nvSpPr>
            <p:cNvPr id="27" name="Oval 26">
              <a:extLst>
                <a:ext uri="{FF2B5EF4-FFF2-40B4-BE49-F238E27FC236}">
                  <a16:creationId xmlns:a16="http://schemas.microsoft.com/office/drawing/2014/main" id="{37F3A17F-5078-CA09-1C2A-A278DF540EB2}"/>
                </a:ext>
              </a:extLst>
            </p:cNvPr>
            <p:cNvSpPr/>
            <p:nvPr userDrawn="1"/>
          </p:nvSpPr>
          <p:spPr>
            <a:xfrm>
              <a:off x="5538866" y="2076137"/>
              <a:ext cx="89941" cy="89941"/>
            </a:xfrm>
            <a:prstGeom prst="ellipse">
              <a:avLst/>
            </a:prstGeom>
            <a:gr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Georgia" panose="02040502050405020303" pitchFamily="18" charset="0"/>
              </a:endParaRPr>
            </a:p>
          </p:txBody>
        </p:sp>
      </p:grpSp>
      <p:sp>
        <p:nvSpPr>
          <p:cNvPr id="14" name="Footer Placeholder 3">
            <a:extLst>
              <a:ext uri="{FF2B5EF4-FFF2-40B4-BE49-F238E27FC236}">
                <a16:creationId xmlns:a16="http://schemas.microsoft.com/office/drawing/2014/main" id="{3A4E705D-525A-81AA-338A-E8C4405FA80B}"/>
              </a:ext>
            </a:extLst>
          </p:cNvPr>
          <p:cNvSpPr>
            <a:spLocks noGrp="1"/>
          </p:cNvSpPr>
          <p:nvPr>
            <p:ph type="ftr" sz="quarter" idx="11"/>
          </p:nvPr>
        </p:nvSpPr>
        <p:spPr>
          <a:xfrm rot="16200000">
            <a:off x="-2009849" y="3308393"/>
            <a:ext cx="5170509" cy="333752"/>
          </a:xfrm>
        </p:spPr>
        <p:txBody>
          <a:bodyPr/>
          <a:lstStyle>
            <a:lvl1pPr algn="ctr">
              <a:defRPr cap="all" baseline="0">
                <a:solidFill>
                  <a:schemeClr val="bg1"/>
                </a:solidFill>
                <a:latin typeface="Georgia" panose="02040502050405020303" pitchFamily="18" charset="0"/>
                <a:ea typeface="Dotum" panose="020B0600000101010101" pitchFamily="34" charset="-127"/>
                <a:cs typeface="Mangal" panose="02040503050203030202" pitchFamily="18" charset="0"/>
              </a:defRPr>
            </a:lvl1pPr>
          </a:lstStyle>
          <a:p>
            <a:r>
              <a:rPr lang="en-US" dirty="0"/>
              <a:t>Click to add Footer</a:t>
            </a:r>
          </a:p>
        </p:txBody>
      </p:sp>
      <p:sp>
        <p:nvSpPr>
          <p:cNvPr id="2" name="Picture Placeholder 11" descr="picture placeholder">
            <a:extLst>
              <a:ext uri="{FF2B5EF4-FFF2-40B4-BE49-F238E27FC236}">
                <a16:creationId xmlns:a16="http://schemas.microsoft.com/office/drawing/2014/main" id="{C74EC289-9E3B-2A85-FFCE-107B0E3B585D}"/>
              </a:ext>
            </a:extLst>
          </p:cNvPr>
          <p:cNvSpPr>
            <a:spLocks noGrp="1"/>
          </p:cNvSpPr>
          <p:nvPr>
            <p:ph type="pic" sz="quarter" idx="16"/>
          </p:nvPr>
        </p:nvSpPr>
        <p:spPr>
          <a:xfrm>
            <a:off x="1220826" y="1"/>
            <a:ext cx="4785234" cy="6858000"/>
          </a:xfrm>
        </p:spPr>
        <p:txBody>
          <a:bodyPr/>
          <a:lstStyle>
            <a:lvl1pPr marL="0" indent="0">
              <a:buNone/>
              <a:defRPr sz="1400">
                <a:solidFill>
                  <a:schemeClr val="bg1"/>
                </a:solidFill>
                <a:latin typeface="Georgia" panose="02040502050405020303" pitchFamily="18" charset="0"/>
                <a:ea typeface="Dotum" panose="020B0600000101010101" pitchFamily="34" charset="-127"/>
              </a:defRPr>
            </a:lvl1pPr>
          </a:lstStyle>
          <a:p>
            <a:endParaRPr lang="en-US" dirty="0"/>
          </a:p>
        </p:txBody>
      </p:sp>
      <p:sp>
        <p:nvSpPr>
          <p:cNvPr id="4" name="Text Placeholder 3">
            <a:extLst>
              <a:ext uri="{FF2B5EF4-FFF2-40B4-BE49-F238E27FC236}">
                <a16:creationId xmlns:a16="http://schemas.microsoft.com/office/drawing/2014/main" id="{A2D1F475-EF10-D813-0860-75BE8B40BFC3}"/>
              </a:ext>
            </a:extLst>
          </p:cNvPr>
          <p:cNvSpPr>
            <a:spLocks noGrp="1"/>
          </p:cNvSpPr>
          <p:nvPr>
            <p:ph type="body" sz="quarter" idx="17" hasCustomPrompt="1"/>
          </p:nvPr>
        </p:nvSpPr>
        <p:spPr>
          <a:xfrm>
            <a:off x="7636835" y="3429000"/>
            <a:ext cx="3439596" cy="434975"/>
          </a:xfrm>
        </p:spPr>
        <p:txBody>
          <a:bodyPr lIns="0" rIns="0"/>
          <a:lstStyle>
            <a:lvl1pPr marL="0" indent="0">
              <a:buNone/>
              <a:defRPr sz="1400" cap="all" baseline="0">
                <a:solidFill>
                  <a:schemeClr val="bg1"/>
                </a:solidFill>
              </a:defRPr>
            </a:lvl1pPr>
            <a:lvl2pPr marL="457200" indent="0">
              <a:buNone/>
              <a:defRPr sz="1400" cap="all" baseline="0">
                <a:solidFill>
                  <a:schemeClr val="bg1"/>
                </a:solidFill>
              </a:defRPr>
            </a:lvl2pPr>
            <a:lvl3pPr marL="914400" indent="0">
              <a:buNone/>
              <a:defRPr sz="1400" cap="all" baseline="0">
                <a:solidFill>
                  <a:schemeClr val="bg1"/>
                </a:solidFill>
              </a:defRPr>
            </a:lvl3pPr>
            <a:lvl4pPr marL="1371600" indent="0">
              <a:buNone/>
              <a:defRPr sz="1400" cap="all" baseline="0">
                <a:solidFill>
                  <a:schemeClr val="bg1"/>
                </a:solidFill>
              </a:defRPr>
            </a:lvl4pPr>
            <a:lvl5pPr marL="1828800" indent="0">
              <a:buNone/>
              <a:defRPr sz="1400" cap="all" baseline="0">
                <a:solidFill>
                  <a:schemeClr val="bg1"/>
                </a:solidFill>
              </a:defRPr>
            </a:lvl5pPr>
          </a:lstStyle>
          <a:p>
            <a:pPr lvl="0"/>
            <a:r>
              <a:rPr lang="en-US" dirty="0"/>
              <a:t>Click to add subtitle</a:t>
            </a:r>
          </a:p>
        </p:txBody>
      </p:sp>
      <p:sp>
        <p:nvSpPr>
          <p:cNvPr id="17" name="Text Placeholder 20">
            <a:extLst>
              <a:ext uri="{FF2B5EF4-FFF2-40B4-BE49-F238E27FC236}">
                <a16:creationId xmlns:a16="http://schemas.microsoft.com/office/drawing/2014/main" id="{BABDA1A4-3206-A325-2576-C4DB8737BB3A}"/>
              </a:ext>
            </a:extLst>
          </p:cNvPr>
          <p:cNvSpPr>
            <a:spLocks noGrp="1"/>
          </p:cNvSpPr>
          <p:nvPr>
            <p:ph type="body" sz="quarter" idx="14" hasCustomPrompt="1"/>
          </p:nvPr>
        </p:nvSpPr>
        <p:spPr>
          <a:xfrm>
            <a:off x="7636834" y="4083247"/>
            <a:ext cx="3439598" cy="2040209"/>
          </a:xfrm>
        </p:spPr>
        <p:txBody>
          <a:bodyPr lIns="0" tIns="0" rIns="0" bIns="0"/>
          <a:lstStyle>
            <a:lvl1pPr marL="285750" indent="-285750">
              <a:buClr>
                <a:schemeClr val="bg1"/>
              </a:buClr>
              <a:buFont typeface="Courier New" panose="02070309020205020404" pitchFamily="49" charset="0"/>
              <a:buChar char="o"/>
              <a:defRPr sz="1400" b="0" i="0">
                <a:solidFill>
                  <a:schemeClr val="bg1"/>
                </a:solidFill>
                <a:latin typeface="Georgia" panose="02040502050405020303" pitchFamily="18" charset="0"/>
                <a:cs typeface="Mangal" panose="02040503050203030202" pitchFamily="18" charset="0"/>
              </a:defRPr>
            </a:lvl1pPr>
            <a:lvl2pPr marL="742950" indent="-285750">
              <a:buClr>
                <a:schemeClr val="bg1"/>
              </a:buClr>
              <a:buFont typeface="Courier New" panose="02070309020205020404" pitchFamily="49" charset="0"/>
              <a:buChar char="o"/>
              <a:defRPr sz="1400" b="0" i="0">
                <a:solidFill>
                  <a:schemeClr val="bg1"/>
                </a:solidFill>
                <a:latin typeface="+mn-lt"/>
                <a:cs typeface="Mangal" panose="02040503050203030202" pitchFamily="18" charset="0"/>
              </a:defRPr>
            </a:lvl2pPr>
            <a:lvl3pPr marL="1200150" indent="-285750">
              <a:buClr>
                <a:schemeClr val="bg1"/>
              </a:buClr>
              <a:buFont typeface="Courier New" panose="02070309020205020404" pitchFamily="49" charset="0"/>
              <a:buChar char="o"/>
              <a:defRPr sz="1400" b="0" i="0">
                <a:solidFill>
                  <a:schemeClr val="bg1"/>
                </a:solidFill>
                <a:latin typeface="+mn-lt"/>
                <a:cs typeface="Mangal" panose="02040503050203030202" pitchFamily="18" charset="0"/>
              </a:defRPr>
            </a:lvl3pPr>
            <a:lvl4pPr marL="1543050" indent="-171450">
              <a:buClr>
                <a:schemeClr val="bg1"/>
              </a:buClr>
              <a:buFont typeface="Courier New" panose="02070309020205020404" pitchFamily="49" charset="0"/>
              <a:buChar char="o"/>
              <a:defRPr sz="1400" b="0" i="0">
                <a:solidFill>
                  <a:schemeClr val="bg1"/>
                </a:solidFill>
                <a:latin typeface="+mn-lt"/>
                <a:cs typeface="Mangal" panose="02040503050203030202" pitchFamily="18" charset="0"/>
              </a:defRPr>
            </a:lvl4pPr>
            <a:lvl5pPr marL="2000250" indent="-171450">
              <a:buClr>
                <a:schemeClr val="bg1"/>
              </a:buClr>
              <a:buFont typeface="Courier New" panose="02070309020205020404" pitchFamily="49" charset="0"/>
              <a:buChar char="o"/>
              <a:defRPr sz="1400" b="0" i="0">
                <a:solidFill>
                  <a:schemeClr val="bg1"/>
                </a:solidFill>
                <a:latin typeface="+mn-lt"/>
                <a:cs typeface="Mangal" panose="02040503050203030202" pitchFamily="18" charset="0"/>
              </a:defRPr>
            </a:lvl5pPr>
          </a:lstStyle>
          <a:p>
            <a:pPr lvl="0"/>
            <a:r>
              <a:rPr lang="en-US" dirty="0"/>
              <a:t>Click to add text</a:t>
            </a:r>
          </a:p>
        </p:txBody>
      </p:sp>
      <p:sp>
        <p:nvSpPr>
          <p:cNvPr id="8" name="Slide Number Placeholder 4">
            <a:extLst>
              <a:ext uri="{FF2B5EF4-FFF2-40B4-BE49-F238E27FC236}">
                <a16:creationId xmlns:a16="http://schemas.microsoft.com/office/drawing/2014/main" id="{A1792EFA-4352-DAB4-158E-53F26C8A0C65}"/>
              </a:ext>
            </a:extLst>
          </p:cNvPr>
          <p:cNvSpPr>
            <a:spLocks noGrp="1"/>
          </p:cNvSpPr>
          <p:nvPr>
            <p:ph type="sldNum" sz="quarter" idx="12"/>
          </p:nvPr>
        </p:nvSpPr>
        <p:spPr>
          <a:xfrm>
            <a:off x="11298350" y="6243403"/>
            <a:ext cx="720499" cy="279400"/>
          </a:xfrm>
        </p:spPr>
        <p:txBody>
          <a:bodyPr/>
          <a:lstStyle>
            <a:lvl1pPr algn="ctr">
              <a:defRPr sz="2800" b="1" i="1">
                <a:solidFill>
                  <a:schemeClr val="bg1"/>
                </a:solidFill>
                <a:latin typeface="+mj-lt"/>
                <a:ea typeface="MS PMincho" panose="02020600040205080304" pitchFamily="18" charset="-128"/>
                <a:cs typeface="Mangal" panose="02040503050203030202" pitchFamily="18" charset="0"/>
              </a:defRPr>
            </a:lvl1pPr>
          </a:lstStyle>
          <a:p>
            <a:fld id="{330EA680-D336-4FF7-8B7A-9848BB0A1C32}" type="slidenum">
              <a:rPr lang="en-US" smtClean="0"/>
              <a:pPr/>
              <a:t>‹#›</a:t>
            </a:fld>
            <a:endParaRPr lang="en-US" dirty="0"/>
          </a:p>
        </p:txBody>
      </p:sp>
    </p:spTree>
    <p:extLst>
      <p:ext uri="{BB962C8B-B14F-4D97-AF65-F5344CB8AC3E}">
        <p14:creationId xmlns:p14="http://schemas.microsoft.com/office/powerpoint/2010/main" val="5149868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Picture and text">
    <p:bg>
      <p:bgPr>
        <a:solidFill>
          <a:schemeClr val="tx1"/>
        </a:solidFill>
        <a:effectLst/>
      </p:bgPr>
    </p:bg>
    <p:spTree>
      <p:nvGrpSpPr>
        <p:cNvPr id="1" name=""/>
        <p:cNvGrpSpPr/>
        <p:nvPr/>
      </p:nvGrpSpPr>
      <p:grpSpPr>
        <a:xfrm>
          <a:off x="0" y="0"/>
          <a:ext cx="0" cy="0"/>
          <a:chOff x="0" y="0"/>
          <a:chExt cx="0" cy="0"/>
        </a:xfrm>
      </p:grpSpPr>
      <p:sp>
        <p:nvSpPr>
          <p:cNvPr id="2" name="Picture Placeholder 11" descr="picture placeholder">
            <a:extLst>
              <a:ext uri="{FF2B5EF4-FFF2-40B4-BE49-F238E27FC236}">
                <a16:creationId xmlns:a16="http://schemas.microsoft.com/office/drawing/2014/main" id="{C74EC289-9E3B-2A85-FFCE-107B0E3B585D}"/>
              </a:ext>
            </a:extLst>
          </p:cNvPr>
          <p:cNvSpPr>
            <a:spLocks noGrp="1"/>
          </p:cNvSpPr>
          <p:nvPr>
            <p:ph type="pic" sz="quarter" idx="16"/>
          </p:nvPr>
        </p:nvSpPr>
        <p:spPr>
          <a:xfrm>
            <a:off x="869581" y="2160494"/>
            <a:ext cx="6058564" cy="4697507"/>
          </a:xfrm>
        </p:spPr>
        <p:txBody>
          <a:bodyPr anchor="ctr"/>
          <a:lstStyle>
            <a:lvl1pPr marL="0" indent="0" algn="ctr">
              <a:buNone/>
              <a:defRPr sz="1400">
                <a:solidFill>
                  <a:schemeClr val="bg1"/>
                </a:solidFill>
                <a:latin typeface="Georgia" panose="02040502050405020303" pitchFamily="18" charset="0"/>
                <a:ea typeface="Dotum" panose="020B0600000101010101" pitchFamily="34" charset="-127"/>
              </a:defRPr>
            </a:lvl1pPr>
          </a:lstStyle>
          <a:p>
            <a:endParaRPr lang="en-US" dirty="0"/>
          </a:p>
        </p:txBody>
      </p:sp>
      <p:sp>
        <p:nvSpPr>
          <p:cNvPr id="7" name="Title 1">
            <a:extLst>
              <a:ext uri="{FF2B5EF4-FFF2-40B4-BE49-F238E27FC236}">
                <a16:creationId xmlns:a16="http://schemas.microsoft.com/office/drawing/2014/main" id="{0C91152F-5BDA-D61B-1CCF-A86EFB6F5540}"/>
              </a:ext>
            </a:extLst>
          </p:cNvPr>
          <p:cNvSpPr>
            <a:spLocks noGrp="1"/>
          </p:cNvSpPr>
          <p:nvPr>
            <p:ph type="title" hasCustomPrompt="1"/>
          </p:nvPr>
        </p:nvSpPr>
        <p:spPr>
          <a:xfrm>
            <a:off x="1226150" y="596200"/>
            <a:ext cx="4758948" cy="1938529"/>
          </a:xfrm>
        </p:spPr>
        <p:txBody>
          <a:bodyPr lIns="0" tIns="0" rIns="0" bIns="0" anchor="b"/>
          <a:lstStyle>
            <a:lvl1pPr algn="l">
              <a:lnSpc>
                <a:spcPct val="75000"/>
              </a:lnSpc>
              <a:defRPr sz="4800" b="0" i="0" spc="0" baseline="0">
                <a:solidFill>
                  <a:schemeClr val="bg1"/>
                </a:solidFill>
                <a:latin typeface="+mj-lt"/>
                <a:ea typeface="MS PMincho" panose="02020600040205080304" pitchFamily="18" charset="-128"/>
                <a:cs typeface="Mangal" panose="02040503050203030202" pitchFamily="18" charset="0"/>
              </a:defRPr>
            </a:lvl1pPr>
          </a:lstStyle>
          <a:p>
            <a:r>
              <a:rPr lang="en-US" dirty="0"/>
              <a:t>Add title</a:t>
            </a:r>
          </a:p>
        </p:txBody>
      </p:sp>
      <p:grpSp>
        <p:nvGrpSpPr>
          <p:cNvPr id="9" name="Group 8">
            <a:extLst>
              <a:ext uri="{FF2B5EF4-FFF2-40B4-BE49-F238E27FC236}">
                <a16:creationId xmlns:a16="http://schemas.microsoft.com/office/drawing/2014/main" id="{3522E8A7-C256-4D0D-38F5-744CC21A3F1B}"/>
              </a:ext>
              <a:ext uri="{C183D7F6-B498-43B3-948B-1728B52AA6E4}">
                <adec:decorative xmlns:adec="http://schemas.microsoft.com/office/drawing/2017/decorative" val="1"/>
              </a:ext>
            </a:extLst>
          </p:cNvPr>
          <p:cNvGrpSpPr/>
          <p:nvPr userDrawn="1"/>
        </p:nvGrpSpPr>
        <p:grpSpPr>
          <a:xfrm>
            <a:off x="11613628" y="335197"/>
            <a:ext cx="89941" cy="314793"/>
            <a:chOff x="5538866" y="1851285"/>
            <a:chExt cx="89941" cy="314793"/>
          </a:xfrm>
          <a:solidFill>
            <a:schemeClr val="bg1"/>
          </a:solidFill>
        </p:grpSpPr>
        <p:sp>
          <p:nvSpPr>
            <p:cNvPr id="10" name="Oval 9">
              <a:extLst>
                <a:ext uri="{FF2B5EF4-FFF2-40B4-BE49-F238E27FC236}">
                  <a16:creationId xmlns:a16="http://schemas.microsoft.com/office/drawing/2014/main" id="{7194A7E3-B379-7E79-0952-AF4C6A614000}"/>
                </a:ext>
              </a:extLst>
            </p:cNvPr>
            <p:cNvSpPr/>
            <p:nvPr userDrawn="1"/>
          </p:nvSpPr>
          <p:spPr>
            <a:xfrm>
              <a:off x="5538866" y="1851285"/>
              <a:ext cx="89941" cy="8994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Georgia" panose="02040502050405020303" pitchFamily="18" charset="0"/>
              </a:endParaRPr>
            </a:p>
          </p:txBody>
        </p:sp>
        <p:sp>
          <p:nvSpPr>
            <p:cNvPr id="11" name="Oval 10">
              <a:extLst>
                <a:ext uri="{FF2B5EF4-FFF2-40B4-BE49-F238E27FC236}">
                  <a16:creationId xmlns:a16="http://schemas.microsoft.com/office/drawing/2014/main" id="{716CD3AC-CC76-8555-8E6F-C480301CF8B9}"/>
                </a:ext>
              </a:extLst>
            </p:cNvPr>
            <p:cNvSpPr/>
            <p:nvPr userDrawn="1"/>
          </p:nvSpPr>
          <p:spPr>
            <a:xfrm>
              <a:off x="5538866" y="2076137"/>
              <a:ext cx="89941" cy="8994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Georgia" panose="02040502050405020303" pitchFamily="18" charset="0"/>
              </a:endParaRPr>
            </a:p>
          </p:txBody>
        </p:sp>
      </p:grpSp>
      <p:cxnSp>
        <p:nvCxnSpPr>
          <p:cNvPr id="12" name="Straight Connector 11">
            <a:extLst>
              <a:ext uri="{FF2B5EF4-FFF2-40B4-BE49-F238E27FC236}">
                <a16:creationId xmlns:a16="http://schemas.microsoft.com/office/drawing/2014/main" id="{C24A05F7-5B34-541E-2738-B83DA06E5C30}"/>
              </a:ext>
              <a:ext uri="{C183D7F6-B498-43B3-948B-1728B52AA6E4}">
                <adec:decorative xmlns:adec="http://schemas.microsoft.com/office/drawing/2017/decorative" val="1"/>
              </a:ext>
            </a:extLst>
          </p:cNvPr>
          <p:cNvCxnSpPr>
            <a:cxnSpLocks/>
          </p:cNvCxnSpPr>
          <p:nvPr userDrawn="1"/>
        </p:nvCxnSpPr>
        <p:spPr>
          <a:xfrm>
            <a:off x="11658599" y="890016"/>
            <a:ext cx="0" cy="517050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25" name="Group 24">
            <a:extLst>
              <a:ext uri="{FF2B5EF4-FFF2-40B4-BE49-F238E27FC236}">
                <a16:creationId xmlns:a16="http://schemas.microsoft.com/office/drawing/2014/main" id="{49BB1C6E-F2CD-1DED-4142-D5222335150C}"/>
              </a:ext>
              <a:ext uri="{C183D7F6-B498-43B3-948B-1728B52AA6E4}">
                <adec:decorative xmlns:adec="http://schemas.microsoft.com/office/drawing/2017/decorative" val="1"/>
              </a:ext>
            </a:extLst>
          </p:cNvPr>
          <p:cNvGrpSpPr/>
          <p:nvPr userDrawn="1"/>
        </p:nvGrpSpPr>
        <p:grpSpPr>
          <a:xfrm>
            <a:off x="530436" y="6223933"/>
            <a:ext cx="89941" cy="314793"/>
            <a:chOff x="5538866" y="1851285"/>
            <a:chExt cx="89941" cy="314793"/>
          </a:xfrm>
          <a:noFill/>
        </p:grpSpPr>
        <p:sp>
          <p:nvSpPr>
            <p:cNvPr id="26" name="Oval 25">
              <a:extLst>
                <a:ext uri="{FF2B5EF4-FFF2-40B4-BE49-F238E27FC236}">
                  <a16:creationId xmlns:a16="http://schemas.microsoft.com/office/drawing/2014/main" id="{DC2674DE-70B7-1DB1-C9EA-ECDEDE00980F}"/>
                </a:ext>
              </a:extLst>
            </p:cNvPr>
            <p:cNvSpPr/>
            <p:nvPr userDrawn="1"/>
          </p:nvSpPr>
          <p:spPr>
            <a:xfrm>
              <a:off x="5538866" y="1851285"/>
              <a:ext cx="89941" cy="89941"/>
            </a:xfrm>
            <a:prstGeom prst="ellipse">
              <a:avLst/>
            </a:prstGeom>
            <a:gr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Georgia" panose="02040502050405020303" pitchFamily="18" charset="0"/>
              </a:endParaRPr>
            </a:p>
          </p:txBody>
        </p:sp>
        <p:sp>
          <p:nvSpPr>
            <p:cNvPr id="27" name="Oval 26">
              <a:extLst>
                <a:ext uri="{FF2B5EF4-FFF2-40B4-BE49-F238E27FC236}">
                  <a16:creationId xmlns:a16="http://schemas.microsoft.com/office/drawing/2014/main" id="{37F3A17F-5078-CA09-1C2A-A278DF540EB2}"/>
                </a:ext>
              </a:extLst>
            </p:cNvPr>
            <p:cNvSpPr/>
            <p:nvPr userDrawn="1"/>
          </p:nvSpPr>
          <p:spPr>
            <a:xfrm>
              <a:off x="5538866" y="2076137"/>
              <a:ext cx="89941" cy="89941"/>
            </a:xfrm>
            <a:prstGeom prst="ellipse">
              <a:avLst/>
            </a:prstGeom>
            <a:gr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Georgia" panose="02040502050405020303" pitchFamily="18" charset="0"/>
              </a:endParaRPr>
            </a:p>
          </p:txBody>
        </p:sp>
      </p:grpSp>
      <p:sp>
        <p:nvSpPr>
          <p:cNvPr id="14" name="Footer Placeholder 3">
            <a:extLst>
              <a:ext uri="{FF2B5EF4-FFF2-40B4-BE49-F238E27FC236}">
                <a16:creationId xmlns:a16="http://schemas.microsoft.com/office/drawing/2014/main" id="{3A4E705D-525A-81AA-338A-E8C4405FA80B}"/>
              </a:ext>
            </a:extLst>
          </p:cNvPr>
          <p:cNvSpPr>
            <a:spLocks noGrp="1"/>
          </p:cNvSpPr>
          <p:nvPr>
            <p:ph type="ftr" sz="quarter" idx="11"/>
          </p:nvPr>
        </p:nvSpPr>
        <p:spPr>
          <a:xfrm rot="16200000">
            <a:off x="-2009849" y="3308393"/>
            <a:ext cx="5170509" cy="333752"/>
          </a:xfrm>
        </p:spPr>
        <p:txBody>
          <a:bodyPr/>
          <a:lstStyle>
            <a:lvl1pPr algn="ctr">
              <a:defRPr cap="all" baseline="0">
                <a:solidFill>
                  <a:schemeClr val="bg1"/>
                </a:solidFill>
                <a:latin typeface="Georgia" panose="02040502050405020303" pitchFamily="18" charset="0"/>
                <a:ea typeface="Dotum" panose="020B0600000101010101" pitchFamily="34" charset="-127"/>
                <a:cs typeface="Mangal" panose="02040503050203030202" pitchFamily="18" charset="0"/>
              </a:defRPr>
            </a:lvl1pPr>
          </a:lstStyle>
          <a:p>
            <a:r>
              <a:rPr lang="en-US" dirty="0"/>
              <a:t>Click to add Footer</a:t>
            </a:r>
          </a:p>
        </p:txBody>
      </p:sp>
      <p:sp>
        <p:nvSpPr>
          <p:cNvPr id="6" name="Text Placeholder 20">
            <a:extLst>
              <a:ext uri="{FF2B5EF4-FFF2-40B4-BE49-F238E27FC236}">
                <a16:creationId xmlns:a16="http://schemas.microsoft.com/office/drawing/2014/main" id="{EBEAF734-7706-B3C3-A222-4374E6E420F4}"/>
              </a:ext>
            </a:extLst>
          </p:cNvPr>
          <p:cNvSpPr>
            <a:spLocks noGrp="1"/>
          </p:cNvSpPr>
          <p:nvPr>
            <p:ph type="body" sz="quarter" idx="17" hasCustomPrompt="1"/>
          </p:nvPr>
        </p:nvSpPr>
        <p:spPr>
          <a:xfrm>
            <a:off x="7604041" y="900724"/>
            <a:ext cx="3439597" cy="2392155"/>
          </a:xfrm>
        </p:spPr>
        <p:txBody>
          <a:bodyPr lIns="0" tIns="0" rIns="0" bIns="0"/>
          <a:lstStyle>
            <a:lvl1pPr marL="0" indent="0">
              <a:buClr>
                <a:schemeClr val="bg1"/>
              </a:buClr>
              <a:buFont typeface="Courier New" panose="02070309020205020404" pitchFamily="49" charset="0"/>
              <a:buNone/>
              <a:defRPr sz="1400" b="0" i="0">
                <a:solidFill>
                  <a:schemeClr val="bg1"/>
                </a:solidFill>
                <a:latin typeface="Georgia" panose="02040502050405020303" pitchFamily="18" charset="0"/>
                <a:cs typeface="Mangal" panose="02040503050203030202" pitchFamily="18" charset="0"/>
              </a:defRPr>
            </a:lvl1pPr>
            <a:lvl2pPr marL="45720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2pPr>
            <a:lvl3pPr marL="91440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3pPr>
            <a:lvl4pPr marL="137160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4pPr>
            <a:lvl5pPr marL="182880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5pPr>
          </a:lstStyle>
          <a:p>
            <a:pPr lvl="0"/>
            <a:r>
              <a:rPr lang="en-US" dirty="0"/>
              <a:t>Click to add text</a:t>
            </a:r>
          </a:p>
        </p:txBody>
      </p:sp>
      <p:sp>
        <p:nvSpPr>
          <p:cNvPr id="17" name="Text Placeholder 20">
            <a:extLst>
              <a:ext uri="{FF2B5EF4-FFF2-40B4-BE49-F238E27FC236}">
                <a16:creationId xmlns:a16="http://schemas.microsoft.com/office/drawing/2014/main" id="{BABDA1A4-3206-A325-2576-C4DB8737BB3A}"/>
              </a:ext>
            </a:extLst>
          </p:cNvPr>
          <p:cNvSpPr>
            <a:spLocks noGrp="1"/>
          </p:cNvSpPr>
          <p:nvPr>
            <p:ph type="body" sz="quarter" idx="14" hasCustomPrompt="1"/>
          </p:nvPr>
        </p:nvSpPr>
        <p:spPr>
          <a:xfrm>
            <a:off x="8075745" y="3292881"/>
            <a:ext cx="2967893" cy="2238343"/>
          </a:xfrm>
        </p:spPr>
        <p:txBody>
          <a:bodyPr lIns="0" tIns="0" rIns="0" bIns="0"/>
          <a:lstStyle>
            <a:lvl1pPr marL="285750" indent="-285750">
              <a:buClr>
                <a:schemeClr val="bg1"/>
              </a:buClr>
              <a:buFont typeface="Courier New" panose="02070309020205020404" pitchFamily="49" charset="0"/>
              <a:buChar char="o"/>
              <a:defRPr sz="1400" b="0" i="0">
                <a:solidFill>
                  <a:schemeClr val="bg1"/>
                </a:solidFill>
                <a:latin typeface="Georgia" panose="02040502050405020303" pitchFamily="18" charset="0"/>
                <a:cs typeface="Mangal" panose="02040503050203030202" pitchFamily="18" charset="0"/>
              </a:defRPr>
            </a:lvl1pPr>
            <a:lvl2pPr marL="742950" indent="-285750">
              <a:buClr>
                <a:schemeClr val="bg1"/>
              </a:buClr>
              <a:buFont typeface="Courier New" panose="02070309020205020404" pitchFamily="49" charset="0"/>
              <a:buChar char="o"/>
              <a:defRPr sz="1400" b="0" i="0">
                <a:solidFill>
                  <a:schemeClr val="bg1"/>
                </a:solidFill>
                <a:latin typeface="+mn-lt"/>
                <a:cs typeface="Mangal" panose="02040503050203030202" pitchFamily="18" charset="0"/>
              </a:defRPr>
            </a:lvl2pPr>
            <a:lvl3pPr marL="1200150" indent="-285750">
              <a:buClr>
                <a:schemeClr val="bg1"/>
              </a:buClr>
              <a:buFont typeface="Courier New" panose="02070309020205020404" pitchFamily="49" charset="0"/>
              <a:buChar char="o"/>
              <a:defRPr sz="1400" b="0" i="0">
                <a:solidFill>
                  <a:schemeClr val="bg1"/>
                </a:solidFill>
                <a:latin typeface="+mn-lt"/>
                <a:cs typeface="Mangal" panose="02040503050203030202" pitchFamily="18" charset="0"/>
              </a:defRPr>
            </a:lvl3pPr>
            <a:lvl4pPr marL="1543050" indent="-171450">
              <a:buClr>
                <a:schemeClr val="bg1"/>
              </a:buClr>
              <a:buFont typeface="Courier New" panose="02070309020205020404" pitchFamily="49" charset="0"/>
              <a:buChar char="o"/>
              <a:defRPr sz="1400" b="0" i="0">
                <a:solidFill>
                  <a:schemeClr val="bg1"/>
                </a:solidFill>
                <a:latin typeface="+mn-lt"/>
                <a:cs typeface="Mangal" panose="02040503050203030202" pitchFamily="18" charset="0"/>
              </a:defRPr>
            </a:lvl4pPr>
            <a:lvl5pPr marL="2000250" indent="-171450">
              <a:buClr>
                <a:schemeClr val="bg1"/>
              </a:buClr>
              <a:buFont typeface="Courier New" panose="02070309020205020404" pitchFamily="49" charset="0"/>
              <a:buChar char="o"/>
              <a:defRPr sz="1400" b="0" i="0">
                <a:solidFill>
                  <a:schemeClr val="bg1"/>
                </a:solidFill>
                <a:latin typeface="+mn-lt"/>
                <a:cs typeface="Mangal" panose="02040503050203030202" pitchFamily="18" charset="0"/>
              </a:defRPr>
            </a:lvl5pPr>
          </a:lstStyle>
          <a:p>
            <a:pPr lvl="0"/>
            <a:r>
              <a:rPr lang="en-US" dirty="0"/>
              <a:t>Click to add text</a:t>
            </a:r>
          </a:p>
        </p:txBody>
      </p:sp>
      <p:sp>
        <p:nvSpPr>
          <p:cNvPr id="13" name="Text Placeholder 20">
            <a:extLst>
              <a:ext uri="{FF2B5EF4-FFF2-40B4-BE49-F238E27FC236}">
                <a16:creationId xmlns:a16="http://schemas.microsoft.com/office/drawing/2014/main" id="{7E41109A-8BEA-FEB0-7ED8-F6C1DB5D4BFB}"/>
              </a:ext>
            </a:extLst>
          </p:cNvPr>
          <p:cNvSpPr>
            <a:spLocks noGrp="1"/>
          </p:cNvSpPr>
          <p:nvPr>
            <p:ph type="body" sz="quarter" idx="18" hasCustomPrompt="1"/>
          </p:nvPr>
        </p:nvSpPr>
        <p:spPr>
          <a:xfrm>
            <a:off x="7604041" y="5703628"/>
            <a:ext cx="3523517" cy="355422"/>
          </a:xfrm>
        </p:spPr>
        <p:txBody>
          <a:bodyPr lIns="0" tIns="0" rIns="0" bIns="0"/>
          <a:lstStyle>
            <a:lvl1pPr marL="0" indent="0">
              <a:buClr>
                <a:schemeClr val="bg1"/>
              </a:buClr>
              <a:buFont typeface="Courier New" panose="02070309020205020404" pitchFamily="49" charset="0"/>
              <a:buNone/>
              <a:defRPr sz="1400" b="0" i="0">
                <a:solidFill>
                  <a:schemeClr val="bg1"/>
                </a:solidFill>
                <a:latin typeface="+mj-lt"/>
                <a:cs typeface="Mangal" panose="02040503050203030202" pitchFamily="18" charset="0"/>
              </a:defRPr>
            </a:lvl1pPr>
            <a:lvl2pPr marL="45720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2pPr>
            <a:lvl3pPr marL="91440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3pPr>
            <a:lvl4pPr marL="137160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4pPr>
            <a:lvl5pPr marL="182880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5pPr>
          </a:lstStyle>
          <a:p>
            <a:pPr lvl="0"/>
            <a:r>
              <a:rPr lang="en-US" dirty="0"/>
              <a:t>Click to add text</a:t>
            </a:r>
          </a:p>
        </p:txBody>
      </p:sp>
      <p:sp>
        <p:nvSpPr>
          <p:cNvPr id="8" name="Slide Number Placeholder 4">
            <a:extLst>
              <a:ext uri="{FF2B5EF4-FFF2-40B4-BE49-F238E27FC236}">
                <a16:creationId xmlns:a16="http://schemas.microsoft.com/office/drawing/2014/main" id="{A1792EFA-4352-DAB4-158E-53F26C8A0C65}"/>
              </a:ext>
            </a:extLst>
          </p:cNvPr>
          <p:cNvSpPr>
            <a:spLocks noGrp="1"/>
          </p:cNvSpPr>
          <p:nvPr>
            <p:ph type="sldNum" sz="quarter" idx="12"/>
          </p:nvPr>
        </p:nvSpPr>
        <p:spPr>
          <a:xfrm>
            <a:off x="11298350" y="6243403"/>
            <a:ext cx="720499" cy="279400"/>
          </a:xfrm>
        </p:spPr>
        <p:txBody>
          <a:bodyPr/>
          <a:lstStyle>
            <a:lvl1pPr algn="ctr">
              <a:defRPr sz="2800" b="1" i="1">
                <a:solidFill>
                  <a:schemeClr val="bg1"/>
                </a:solidFill>
                <a:latin typeface="+mj-lt"/>
                <a:ea typeface="MS PMincho" panose="02020600040205080304" pitchFamily="18" charset="-128"/>
                <a:cs typeface="Mangal" panose="02040503050203030202" pitchFamily="18" charset="0"/>
              </a:defRPr>
            </a:lvl1pPr>
          </a:lstStyle>
          <a:p>
            <a:fld id="{330EA680-D336-4FF7-8B7A-9848BB0A1C32}" type="slidenum">
              <a:rPr lang="en-US" smtClean="0"/>
              <a:pPr/>
              <a:t>‹#›</a:t>
            </a:fld>
            <a:endParaRPr lang="en-US" dirty="0"/>
          </a:p>
        </p:txBody>
      </p:sp>
    </p:spTree>
    <p:extLst>
      <p:ext uri="{BB962C8B-B14F-4D97-AF65-F5344CB8AC3E}">
        <p14:creationId xmlns:p14="http://schemas.microsoft.com/office/powerpoint/2010/main" val="37979534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97865" y="2565736"/>
            <a:ext cx="9601196" cy="3318936"/>
          </a:xfrm>
          <a:prstGeom prst="rect">
            <a:avLst/>
          </a:prstGeom>
        </p:spPr>
        <p:txBody>
          <a:bodyPr vert="horz" lIns="91440" tIns="45720" rIns="91440" bIns="45720" rtlCol="0" anchor="t">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bg1"/>
                </a:solidFill>
                <a:effectLst/>
                <a:latin typeface="Georgia" panose="02040502050405020303" pitchFamily="18" charset="0"/>
              </a:defRPr>
            </a:lvl1pPr>
          </a:lstStyle>
          <a:p>
            <a:endParaRPr lang="en-US" dirty="0"/>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bg1"/>
                </a:solidFill>
                <a:effectLst/>
                <a:latin typeface="Georgia" panose="02040502050405020303" pitchFamily="18" charset="0"/>
              </a:defRPr>
            </a:lvl1pPr>
          </a:lstStyle>
          <a:p>
            <a:r>
              <a:rPr lang="en-US" dirty="0"/>
              <a:t>DIGITAL TIME CAPSULE</a:t>
            </a:r>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bg1"/>
                </a:solidFill>
                <a:effectLst/>
                <a:latin typeface="Georgia" panose="02040502050405020303" pitchFamily="18" charset="0"/>
              </a:defRPr>
            </a:lvl1pPr>
          </a:lstStyle>
          <a:p>
            <a:fld id="{330EA680-D336-4FF7-8B7A-9848BB0A1C32}" type="slidenum">
              <a:rPr lang="en-US" smtClean="0"/>
              <a:pPr/>
              <a:t>‹#›</a:t>
            </a:fld>
            <a:endParaRPr lang="en-US" dirty="0"/>
          </a:p>
        </p:txBody>
      </p:sp>
    </p:spTree>
    <p:extLst>
      <p:ext uri="{BB962C8B-B14F-4D97-AF65-F5344CB8AC3E}">
        <p14:creationId xmlns:p14="http://schemas.microsoft.com/office/powerpoint/2010/main" val="543425805"/>
      </p:ext>
    </p:extLst>
  </p:cSld>
  <p:clrMap bg1="lt1" tx1="dk1" bg2="lt2" tx2="dk2" accent1="accent1" accent2="accent2" accent3="accent3" accent4="accent4" accent5="accent5" accent6="accent6" hlink="hlink" folHlink="folHlink"/>
  <p:sldLayoutIdLst>
    <p:sldLayoutId id="2147484208" r:id="rId1"/>
    <p:sldLayoutId id="2147484209" r:id="rId2"/>
    <p:sldLayoutId id="2147484210" r:id="rId3"/>
    <p:sldLayoutId id="2147484211" r:id="rId4"/>
    <p:sldLayoutId id="2147484212" r:id="rId5"/>
    <p:sldLayoutId id="2147484200" r:id="rId6"/>
    <p:sldLayoutId id="2147484213" r:id="rId7"/>
    <p:sldLayoutId id="2147484214" r:id="rId8"/>
    <p:sldLayoutId id="2147484215" r:id="rId9"/>
    <p:sldLayoutId id="2147484216" r:id="rId10"/>
    <p:sldLayoutId id="2147484217" r:id="rId11"/>
  </p:sldLayoutIdLst>
  <p:hf hdr="0" dt="0"/>
  <p:txStyles>
    <p:titleStyle>
      <a:lvl1pPr algn="ctr" defTabSz="457200" rtl="0" eaLnBrk="1" latinLnBrk="0" hangingPunct="1">
        <a:spcBef>
          <a:spcPct val="0"/>
        </a:spcBef>
        <a:buNone/>
        <a:defRPr sz="4400" kern="1200" cap="all" baseline="0">
          <a:ln w="3175" cmpd="sng">
            <a:noFill/>
          </a:ln>
          <a:solidFill>
            <a:schemeClr val="bg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bg1"/>
          </a:solidFill>
          <a:effectLst/>
          <a:latin typeface="Georgia" panose="02040502050405020303" pitchFamily="18" charset="0"/>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1600" kern="1200" cap="none">
          <a:solidFill>
            <a:schemeClr val="bg1"/>
          </a:solidFill>
          <a:effectLst/>
          <a:latin typeface="Georgia" panose="02040502050405020303" pitchFamily="18" charset="0"/>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400" kern="1200" cap="none">
          <a:solidFill>
            <a:schemeClr val="bg1"/>
          </a:solidFill>
          <a:effectLst/>
          <a:latin typeface="Georgia" panose="02040502050405020303" pitchFamily="18" charset="0"/>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200" kern="1200" cap="none">
          <a:solidFill>
            <a:schemeClr val="bg1"/>
          </a:solidFill>
          <a:effectLst/>
          <a:latin typeface="Georgia" panose="02040502050405020303" pitchFamily="18" charset="0"/>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100" kern="1200" cap="none">
          <a:solidFill>
            <a:schemeClr val="bg1"/>
          </a:solidFill>
          <a:effectLst/>
          <a:latin typeface="Georgia" panose="02040502050405020303" pitchFamily="18" charset="0"/>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3.png"/><Relationship Id="rId1" Type="http://schemas.openxmlformats.org/officeDocument/2006/relationships/slideLayout" Target="../slideLayouts/slideLayout11.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1.xml"/><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1.xml"/><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1.xml"/><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6.png"/><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0.png"/><Relationship Id="rId1" Type="http://schemas.openxmlformats.org/officeDocument/2006/relationships/slideLayout" Target="../slideLayouts/slideLayout11.xml"/><Relationship Id="rId4" Type="http://schemas.microsoft.com/office/2007/relationships/hdphoto" Target="../media/hdphoto3.wdp"/></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6.png"/><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1.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1.xml"/><Relationship Id="rId5" Type="http://schemas.microsoft.com/office/2007/relationships/hdphoto" Target="../media/hdphoto4.wdp"/><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1.xml"/><Relationship Id="rId4" Type="http://schemas.openxmlformats.org/officeDocument/2006/relationships/image" Target="../media/image12.jp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22FC7B-7008-CF79-CA61-501AE40EF6C4}"/>
              </a:ext>
            </a:extLst>
          </p:cNvPr>
          <p:cNvSpPr>
            <a:spLocks noGrp="1"/>
          </p:cNvSpPr>
          <p:nvPr>
            <p:ph type="title"/>
          </p:nvPr>
        </p:nvSpPr>
        <p:spPr>
          <a:xfrm>
            <a:off x="3786815" y="2455696"/>
            <a:ext cx="4618370" cy="1946607"/>
          </a:xfrm>
        </p:spPr>
        <p:txBody>
          <a:bodyPr/>
          <a:lstStyle/>
          <a:p>
            <a:pPr algn="ctr">
              <a:lnSpc>
                <a:spcPct val="100000"/>
              </a:lnSpc>
            </a:pPr>
            <a:r>
              <a:rPr lang="en-US" sz="5400" dirty="0"/>
              <a:t>Image Data &amp; Computer Vision</a:t>
            </a:r>
          </a:p>
        </p:txBody>
      </p:sp>
      <p:sp>
        <p:nvSpPr>
          <p:cNvPr id="4" name="Text Placeholder 3">
            <a:extLst>
              <a:ext uri="{FF2B5EF4-FFF2-40B4-BE49-F238E27FC236}">
                <a16:creationId xmlns:a16="http://schemas.microsoft.com/office/drawing/2014/main" id="{124C9233-DE4C-C574-F235-B08205E3D8A8}"/>
              </a:ext>
            </a:extLst>
          </p:cNvPr>
          <p:cNvSpPr>
            <a:spLocks noGrp="1"/>
          </p:cNvSpPr>
          <p:nvPr>
            <p:ph type="body" sz="quarter" idx="16"/>
          </p:nvPr>
        </p:nvSpPr>
        <p:spPr/>
        <p:txBody>
          <a:bodyPr/>
          <a:lstStyle/>
          <a:p>
            <a:r>
              <a:rPr lang="en-US" dirty="0"/>
              <a:t>Nuffield Summer supervision project 2024</a:t>
            </a:r>
          </a:p>
        </p:txBody>
      </p:sp>
    </p:spTree>
    <p:extLst>
      <p:ext uri="{BB962C8B-B14F-4D97-AF65-F5344CB8AC3E}">
        <p14:creationId xmlns:p14="http://schemas.microsoft.com/office/powerpoint/2010/main" val="26633995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a pixelated image&#10;&#10;Description automatically generated">
            <a:extLst>
              <a:ext uri="{FF2B5EF4-FFF2-40B4-BE49-F238E27FC236}">
                <a16:creationId xmlns:a16="http://schemas.microsoft.com/office/drawing/2014/main" id="{A3DA18E5-B565-5CE3-9D9C-E0E4ED8EFC86}"/>
              </a:ext>
            </a:extLst>
          </p:cNvPr>
          <p:cNvPicPr>
            <a:picLocks noChangeAspect="1"/>
          </p:cNvPicPr>
          <p:nvPr/>
        </p:nvPicPr>
        <p:blipFill rotWithShape="1">
          <a:blip r:embed="rId2"/>
          <a:srcRect l="12778" t="12084" r="10556" b="11249"/>
          <a:stretch/>
        </p:blipFill>
        <p:spPr>
          <a:xfrm>
            <a:off x="708848" y="1745273"/>
            <a:ext cx="3383304" cy="3367454"/>
          </a:xfrm>
          <a:prstGeom prst="rect">
            <a:avLst/>
          </a:prstGeom>
        </p:spPr>
      </p:pic>
      <p:pic>
        <p:nvPicPr>
          <p:cNvPr id="5" name="Picture 4" descr="A close up of a pixelated square&#10;&#10;Description automatically generated">
            <a:extLst>
              <a:ext uri="{FF2B5EF4-FFF2-40B4-BE49-F238E27FC236}">
                <a16:creationId xmlns:a16="http://schemas.microsoft.com/office/drawing/2014/main" id="{1F10E536-64DC-FD32-2D1A-9ECFD8EB09FE}"/>
              </a:ext>
            </a:extLst>
          </p:cNvPr>
          <p:cNvPicPr>
            <a:picLocks noChangeAspect="1"/>
          </p:cNvPicPr>
          <p:nvPr/>
        </p:nvPicPr>
        <p:blipFill rotWithShape="1">
          <a:blip r:embed="rId3"/>
          <a:srcRect l="13017" t="12223" r="10139" b="11111"/>
          <a:stretch/>
        </p:blipFill>
        <p:spPr>
          <a:xfrm>
            <a:off x="4437782" y="1745273"/>
            <a:ext cx="3349870" cy="3367454"/>
          </a:xfrm>
          <a:prstGeom prst="rect">
            <a:avLst/>
          </a:prstGeom>
        </p:spPr>
      </p:pic>
      <p:pic>
        <p:nvPicPr>
          <p:cNvPr id="10" name="Picture 9" descr="A close-up of a color chart&#10;&#10;Description automatically generated">
            <a:extLst>
              <a:ext uri="{FF2B5EF4-FFF2-40B4-BE49-F238E27FC236}">
                <a16:creationId xmlns:a16="http://schemas.microsoft.com/office/drawing/2014/main" id="{9EEEE4F2-DA58-FB35-CC1D-7404038A4518}"/>
              </a:ext>
            </a:extLst>
          </p:cNvPr>
          <p:cNvPicPr>
            <a:picLocks noChangeAspect="1"/>
          </p:cNvPicPr>
          <p:nvPr/>
        </p:nvPicPr>
        <p:blipFill rotWithShape="1">
          <a:blip r:embed="rId4"/>
          <a:srcRect l="12639" t="19583" r="25555" b="18750"/>
          <a:stretch/>
        </p:blipFill>
        <p:spPr>
          <a:xfrm>
            <a:off x="8133282" y="1745274"/>
            <a:ext cx="3349870" cy="3367454"/>
          </a:xfrm>
          <a:prstGeom prst="rect">
            <a:avLst/>
          </a:prstGeom>
        </p:spPr>
      </p:pic>
      <p:sp>
        <p:nvSpPr>
          <p:cNvPr id="6" name="Slide Number Placeholder 5">
            <a:extLst>
              <a:ext uri="{FF2B5EF4-FFF2-40B4-BE49-F238E27FC236}">
                <a16:creationId xmlns:a16="http://schemas.microsoft.com/office/drawing/2014/main" id="{13A399A3-54E5-AE38-3545-4B1C180FFB4F}"/>
              </a:ext>
            </a:extLst>
          </p:cNvPr>
          <p:cNvSpPr>
            <a:spLocks noGrp="1"/>
          </p:cNvSpPr>
          <p:nvPr>
            <p:ph type="sldNum" sz="quarter" idx="12"/>
          </p:nvPr>
        </p:nvSpPr>
        <p:spPr/>
        <p:txBody>
          <a:bodyPr/>
          <a:lstStyle/>
          <a:p>
            <a:fld id="{330EA680-D336-4FF7-8B7A-9848BB0A1C32}" type="slidenum">
              <a:rPr lang="en-US" b="0" smtClean="0">
                <a:latin typeface="Palatino Linotype" panose="02040502050505030304" pitchFamily="18" charset="0"/>
              </a:rPr>
              <a:pPr/>
              <a:t>10</a:t>
            </a:fld>
            <a:endParaRPr lang="en-US" b="0" dirty="0">
              <a:latin typeface="Palatino Linotype" panose="02040502050505030304" pitchFamily="18" charset="0"/>
            </a:endParaRPr>
          </a:p>
        </p:txBody>
      </p:sp>
      <p:sp>
        <p:nvSpPr>
          <p:cNvPr id="7" name="Title 8">
            <a:extLst>
              <a:ext uri="{FF2B5EF4-FFF2-40B4-BE49-F238E27FC236}">
                <a16:creationId xmlns:a16="http://schemas.microsoft.com/office/drawing/2014/main" id="{632A898E-3301-DD03-1CE5-A5156532788D}"/>
              </a:ext>
            </a:extLst>
          </p:cNvPr>
          <p:cNvSpPr>
            <a:spLocks noGrp="1"/>
          </p:cNvSpPr>
          <p:nvPr>
            <p:ph type="title"/>
          </p:nvPr>
        </p:nvSpPr>
        <p:spPr>
          <a:xfrm>
            <a:off x="4328136" y="235752"/>
            <a:ext cx="3535727" cy="735797"/>
          </a:xfrm>
        </p:spPr>
        <p:txBody>
          <a:bodyPr/>
          <a:lstStyle/>
          <a:p>
            <a:pPr algn="ctr"/>
            <a:r>
              <a:rPr lang="en-US" sz="4000" cap="none" dirty="0">
                <a:latin typeface="Georgia" panose="02040502050405020303" pitchFamily="18" charset="0"/>
              </a:rPr>
              <a:t>Digital Image Processing</a:t>
            </a:r>
            <a:endParaRPr lang="en-US" sz="4000" dirty="0">
              <a:latin typeface="Georgia" panose="02040502050405020303" pitchFamily="18" charset="0"/>
            </a:endParaRPr>
          </a:p>
        </p:txBody>
      </p:sp>
    </p:spTree>
    <p:extLst>
      <p:ext uri="{BB962C8B-B14F-4D97-AF65-F5344CB8AC3E}">
        <p14:creationId xmlns:p14="http://schemas.microsoft.com/office/powerpoint/2010/main" val="33918966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13A399A3-54E5-AE38-3545-4B1C180FFB4F}"/>
              </a:ext>
            </a:extLst>
          </p:cNvPr>
          <p:cNvSpPr>
            <a:spLocks noGrp="1"/>
          </p:cNvSpPr>
          <p:nvPr>
            <p:ph type="sldNum" sz="quarter" idx="12"/>
          </p:nvPr>
        </p:nvSpPr>
        <p:spPr/>
        <p:txBody>
          <a:bodyPr/>
          <a:lstStyle/>
          <a:p>
            <a:fld id="{330EA680-D336-4FF7-8B7A-9848BB0A1C32}" type="slidenum">
              <a:rPr lang="en-US" b="0" smtClean="0">
                <a:latin typeface="Palatino Linotype" panose="02040502050505030304" pitchFamily="18" charset="0"/>
              </a:rPr>
              <a:pPr/>
              <a:t>11</a:t>
            </a:fld>
            <a:endParaRPr lang="en-US" b="0" dirty="0">
              <a:latin typeface="Palatino Linotype" panose="02040502050505030304" pitchFamily="18" charset="0"/>
            </a:endParaRPr>
          </a:p>
        </p:txBody>
      </p:sp>
      <p:sp>
        <p:nvSpPr>
          <p:cNvPr id="7" name="Title 8">
            <a:extLst>
              <a:ext uri="{FF2B5EF4-FFF2-40B4-BE49-F238E27FC236}">
                <a16:creationId xmlns:a16="http://schemas.microsoft.com/office/drawing/2014/main" id="{632A898E-3301-DD03-1CE5-A5156532788D}"/>
              </a:ext>
            </a:extLst>
          </p:cNvPr>
          <p:cNvSpPr>
            <a:spLocks noGrp="1"/>
          </p:cNvSpPr>
          <p:nvPr>
            <p:ph type="title"/>
          </p:nvPr>
        </p:nvSpPr>
        <p:spPr>
          <a:xfrm>
            <a:off x="4328136" y="235752"/>
            <a:ext cx="3535727" cy="735797"/>
          </a:xfrm>
        </p:spPr>
        <p:txBody>
          <a:bodyPr/>
          <a:lstStyle/>
          <a:p>
            <a:pPr algn="ctr"/>
            <a:r>
              <a:rPr lang="en-US" sz="4000" cap="none" dirty="0">
                <a:latin typeface="Georgia" panose="02040502050405020303" pitchFamily="18" charset="0"/>
              </a:rPr>
              <a:t>Digital Image Processing</a:t>
            </a:r>
            <a:endParaRPr lang="en-US" sz="4000" dirty="0">
              <a:latin typeface="Georgia" panose="02040502050405020303" pitchFamily="18" charset="0"/>
            </a:endParaRPr>
          </a:p>
        </p:txBody>
      </p:sp>
      <p:sp>
        <p:nvSpPr>
          <p:cNvPr id="2" name="TextBox 1">
            <a:extLst>
              <a:ext uri="{FF2B5EF4-FFF2-40B4-BE49-F238E27FC236}">
                <a16:creationId xmlns:a16="http://schemas.microsoft.com/office/drawing/2014/main" id="{DCB3162A-0A4A-9214-EFEC-C551603A9479}"/>
              </a:ext>
            </a:extLst>
          </p:cNvPr>
          <p:cNvSpPr txBox="1"/>
          <p:nvPr/>
        </p:nvSpPr>
        <p:spPr>
          <a:xfrm>
            <a:off x="5476216" y="1174603"/>
            <a:ext cx="1239565" cy="5447645"/>
          </a:xfrm>
          <a:prstGeom prst="rect">
            <a:avLst/>
          </a:prstGeom>
          <a:noFill/>
        </p:spPr>
        <p:txBody>
          <a:bodyPr wrap="square" rtlCol="0">
            <a:spAutoFit/>
          </a:bodyPr>
          <a:lstStyle/>
          <a:p>
            <a:pPr algn="just"/>
            <a:r>
              <a:rPr lang="en-GB" sz="1200" kern="100"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[[[ 62  88   1]</a:t>
            </a:r>
          </a:p>
          <a:p>
            <a:pPr algn="just"/>
            <a:r>
              <a:rPr lang="en-GB" sz="1200" kern="100"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  [171 179  94]</a:t>
            </a:r>
          </a:p>
          <a:p>
            <a:pPr algn="just"/>
            <a:r>
              <a:rPr lang="en-GB" sz="1200" kern="100"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  [120 143  29]</a:t>
            </a:r>
          </a:p>
          <a:p>
            <a:pPr algn="just"/>
            <a:r>
              <a:rPr lang="en-GB" sz="1200" kern="100"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  [154 173  65]</a:t>
            </a:r>
          </a:p>
          <a:p>
            <a:pPr algn="just"/>
            <a:r>
              <a:rPr lang="en-GB" sz="1200" kern="100"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  [165 174 143]]</a:t>
            </a:r>
          </a:p>
          <a:p>
            <a:pPr algn="just"/>
            <a:endParaRPr lang="en-GB" sz="1200" kern="100"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endParaRPr>
          </a:p>
          <a:p>
            <a:pPr algn="just"/>
            <a:r>
              <a:rPr lang="en-GB" sz="1200" kern="100"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 [[163 184  93]</a:t>
            </a:r>
          </a:p>
          <a:p>
            <a:pPr algn="just"/>
            <a:r>
              <a:rPr lang="en-GB" sz="1200" kern="100"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  [141 145 118]</a:t>
            </a:r>
          </a:p>
          <a:p>
            <a:pPr algn="just"/>
            <a:r>
              <a:rPr lang="en-GB" sz="1200" kern="100"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  [204 204 204]</a:t>
            </a:r>
          </a:p>
          <a:p>
            <a:pPr algn="just"/>
            <a:r>
              <a:rPr lang="en-GB" sz="1200" kern="100"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  [ 26  26  18]</a:t>
            </a:r>
          </a:p>
          <a:p>
            <a:pPr algn="just"/>
            <a:r>
              <a:rPr lang="en-GB" sz="1200" kern="100"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  [180 193 124]]</a:t>
            </a:r>
          </a:p>
          <a:p>
            <a:pPr algn="just"/>
            <a:endParaRPr lang="en-GB" sz="1200" kern="100"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endParaRPr>
          </a:p>
          <a:p>
            <a:pPr algn="just"/>
            <a:r>
              <a:rPr lang="en-GB" sz="1200" kern="100"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 [[ 46  43  36]</a:t>
            </a:r>
          </a:p>
          <a:p>
            <a:pPr algn="just"/>
            <a:r>
              <a:rPr lang="en-GB" sz="1200" kern="100"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  [ 26  26  16]</a:t>
            </a:r>
          </a:p>
          <a:p>
            <a:pPr algn="just"/>
            <a:r>
              <a:rPr lang="en-GB" sz="1200" kern="100"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  [125 129 115]</a:t>
            </a:r>
          </a:p>
          <a:p>
            <a:pPr algn="just"/>
            <a:r>
              <a:rPr lang="en-GB" sz="1200" kern="100"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  [ 89  92  85]</a:t>
            </a:r>
          </a:p>
          <a:p>
            <a:pPr algn="just"/>
            <a:r>
              <a:rPr lang="en-GB" sz="1200" kern="100"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  [231 240 211]]</a:t>
            </a:r>
          </a:p>
          <a:p>
            <a:pPr algn="just"/>
            <a:endParaRPr lang="en-GB" sz="1200" kern="100"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endParaRPr>
          </a:p>
          <a:p>
            <a:pPr algn="just"/>
            <a:r>
              <a:rPr lang="en-GB" sz="1200" kern="100"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 [[ 22  23  17]</a:t>
            </a:r>
          </a:p>
          <a:p>
            <a:pPr algn="just"/>
            <a:r>
              <a:rPr lang="en-GB" sz="1200" kern="100"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  [  6   9   2]</a:t>
            </a:r>
          </a:p>
          <a:p>
            <a:pPr algn="just"/>
            <a:r>
              <a:rPr lang="en-GB" sz="1200" kern="100"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  [ 13  16   9]</a:t>
            </a:r>
          </a:p>
          <a:p>
            <a:pPr algn="just"/>
            <a:r>
              <a:rPr lang="en-GB" sz="1200" kern="100"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  [ 27  28  22]</a:t>
            </a:r>
          </a:p>
          <a:p>
            <a:pPr algn="just"/>
            <a:r>
              <a:rPr lang="en-GB" sz="1200" kern="100"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  [153 168  43]] </a:t>
            </a:r>
          </a:p>
          <a:p>
            <a:pPr algn="just"/>
            <a:endParaRPr lang="en-GB" sz="1200" kern="100"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endParaRPr>
          </a:p>
          <a:p>
            <a:pPr algn="just"/>
            <a:r>
              <a:rPr lang="en-GB" sz="1200" kern="100"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[[ 46  47  41]</a:t>
            </a:r>
          </a:p>
          <a:p>
            <a:pPr algn="just"/>
            <a:r>
              <a:rPr lang="en-GB" sz="1200" kern="100"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  [ 48  49  43]</a:t>
            </a:r>
          </a:p>
          <a:p>
            <a:pPr algn="just"/>
            <a:r>
              <a:rPr lang="en-GB" sz="1200" kern="100"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  [ 31  32  26]</a:t>
            </a:r>
          </a:p>
          <a:p>
            <a:pPr algn="just"/>
            <a:r>
              <a:rPr lang="en-GB" sz="1200" kern="100"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  [ 53  52  47]</a:t>
            </a:r>
          </a:p>
          <a:p>
            <a:pPr algn="just"/>
            <a:r>
              <a:rPr lang="en-GB" sz="1200" kern="100"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  [102 115  27]]]</a:t>
            </a:r>
            <a:endParaRPr lang="en-GB" sz="1600" kern="100"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endParaRPr>
          </a:p>
        </p:txBody>
      </p:sp>
    </p:spTree>
    <p:extLst>
      <p:ext uri="{BB962C8B-B14F-4D97-AF65-F5344CB8AC3E}">
        <p14:creationId xmlns:p14="http://schemas.microsoft.com/office/powerpoint/2010/main" val="10885481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6770C0C2-1210-51B9-671D-F04236E21CB9}"/>
              </a:ext>
            </a:extLst>
          </p:cNvPr>
          <p:cNvSpPr>
            <a:spLocks noGrp="1"/>
          </p:cNvSpPr>
          <p:nvPr>
            <p:ph type="ftr" sz="quarter" idx="11"/>
          </p:nvPr>
        </p:nvSpPr>
        <p:spPr/>
        <p:txBody>
          <a:bodyPr/>
          <a:lstStyle/>
          <a:p>
            <a:r>
              <a:rPr lang="en-US" dirty="0">
                <a:latin typeface="Palatino Linotype" panose="02040502050505030304" pitchFamily="18" charset="0"/>
              </a:rPr>
              <a:t>Computer vision</a:t>
            </a:r>
          </a:p>
        </p:txBody>
      </p:sp>
      <p:sp>
        <p:nvSpPr>
          <p:cNvPr id="6" name="Slide Number Placeholder 5">
            <a:extLst>
              <a:ext uri="{FF2B5EF4-FFF2-40B4-BE49-F238E27FC236}">
                <a16:creationId xmlns:a16="http://schemas.microsoft.com/office/drawing/2014/main" id="{13A399A3-54E5-AE38-3545-4B1C180FFB4F}"/>
              </a:ext>
            </a:extLst>
          </p:cNvPr>
          <p:cNvSpPr>
            <a:spLocks noGrp="1"/>
          </p:cNvSpPr>
          <p:nvPr>
            <p:ph type="sldNum" sz="quarter" idx="12"/>
          </p:nvPr>
        </p:nvSpPr>
        <p:spPr/>
        <p:txBody>
          <a:bodyPr/>
          <a:lstStyle/>
          <a:p>
            <a:fld id="{330EA680-D336-4FF7-8B7A-9848BB0A1C32}" type="slidenum">
              <a:rPr lang="en-US" b="0" smtClean="0">
                <a:latin typeface="Palatino Linotype" panose="02040502050505030304" pitchFamily="18" charset="0"/>
              </a:rPr>
              <a:pPr/>
              <a:t>12</a:t>
            </a:fld>
            <a:endParaRPr lang="en-US" b="0" dirty="0">
              <a:latin typeface="Palatino Linotype" panose="02040502050505030304" pitchFamily="18" charset="0"/>
            </a:endParaRPr>
          </a:p>
        </p:txBody>
      </p:sp>
      <p:sp>
        <p:nvSpPr>
          <p:cNvPr id="7" name="Title 8">
            <a:extLst>
              <a:ext uri="{FF2B5EF4-FFF2-40B4-BE49-F238E27FC236}">
                <a16:creationId xmlns:a16="http://schemas.microsoft.com/office/drawing/2014/main" id="{632A898E-3301-DD03-1CE5-A5156532788D}"/>
              </a:ext>
            </a:extLst>
          </p:cNvPr>
          <p:cNvSpPr>
            <a:spLocks noGrp="1"/>
          </p:cNvSpPr>
          <p:nvPr>
            <p:ph type="title"/>
          </p:nvPr>
        </p:nvSpPr>
        <p:spPr>
          <a:xfrm>
            <a:off x="4328136" y="235752"/>
            <a:ext cx="3535727" cy="735797"/>
          </a:xfrm>
        </p:spPr>
        <p:txBody>
          <a:bodyPr/>
          <a:lstStyle/>
          <a:p>
            <a:pPr algn="ctr"/>
            <a:r>
              <a:rPr lang="en-US" sz="4000" cap="none" dirty="0">
                <a:latin typeface="Georgia" panose="02040502050405020303" pitchFamily="18" charset="0"/>
              </a:rPr>
              <a:t>Digital Image Processing</a:t>
            </a:r>
            <a:endParaRPr lang="en-US" sz="4000" dirty="0">
              <a:latin typeface="Georgia" panose="02040502050405020303" pitchFamily="18" charset="0"/>
            </a:endParaRPr>
          </a:p>
        </p:txBody>
      </p:sp>
      <p:sp>
        <p:nvSpPr>
          <p:cNvPr id="4" name="Text Placeholder 21">
            <a:extLst>
              <a:ext uri="{FF2B5EF4-FFF2-40B4-BE49-F238E27FC236}">
                <a16:creationId xmlns:a16="http://schemas.microsoft.com/office/drawing/2014/main" id="{CA6065D5-BDBE-9F14-B3D6-1BDF02978BF3}"/>
              </a:ext>
            </a:extLst>
          </p:cNvPr>
          <p:cNvSpPr txBox="1">
            <a:spLocks/>
          </p:cNvSpPr>
          <p:nvPr/>
        </p:nvSpPr>
        <p:spPr>
          <a:xfrm>
            <a:off x="2964900" y="1348429"/>
            <a:ext cx="6262200" cy="416114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GB" sz="2000" kern="100" dirty="0">
              <a:solidFill>
                <a:schemeClr val="bg1"/>
              </a:solidFill>
              <a:latin typeface="Georgia" panose="02040502050405020303" pitchFamily="18" charset="0"/>
              <a:ea typeface="Aptos" panose="020B0004020202020204" pitchFamily="34" charset="0"/>
              <a:cs typeface="Times New Roman" panose="02020603050405020304" pitchFamily="18" charset="0"/>
            </a:endParaRPr>
          </a:p>
        </p:txBody>
      </p:sp>
      <p:pic>
        <p:nvPicPr>
          <p:cNvPr id="5" name="Picture 4" descr="A close up of a monkey&#10;&#10;Description automatically generated">
            <a:extLst>
              <a:ext uri="{FF2B5EF4-FFF2-40B4-BE49-F238E27FC236}">
                <a16:creationId xmlns:a16="http://schemas.microsoft.com/office/drawing/2014/main" id="{ECBF2DB2-71A4-691B-5512-6FDEC07B24F3}"/>
              </a:ext>
            </a:extLst>
          </p:cNvPr>
          <p:cNvPicPr>
            <a:picLocks noChangeAspect="1"/>
          </p:cNvPicPr>
          <p:nvPr/>
        </p:nvPicPr>
        <p:blipFill rotWithShape="1">
          <a:blip r:embed="rId2">
            <a:alphaModFix amt="20000"/>
          </a:blip>
          <a:srcRect l="31540" t="12147" r="28713" b="11531"/>
          <a:stretch/>
        </p:blipFill>
        <p:spPr>
          <a:xfrm>
            <a:off x="8731696" y="1649881"/>
            <a:ext cx="2373293" cy="3349869"/>
          </a:xfrm>
          <a:prstGeom prst="rect">
            <a:avLst/>
          </a:prstGeom>
        </p:spPr>
      </p:pic>
      <p:pic>
        <p:nvPicPr>
          <p:cNvPr id="9" name="Picture 8" descr="A green monkey with a smile&#10;&#10;Description automatically generated with medium confidence">
            <a:extLst>
              <a:ext uri="{FF2B5EF4-FFF2-40B4-BE49-F238E27FC236}">
                <a16:creationId xmlns:a16="http://schemas.microsoft.com/office/drawing/2014/main" id="{A1C2EB4C-2EBA-4E6A-5945-4A1CBBB130F0}"/>
              </a:ext>
            </a:extLst>
          </p:cNvPr>
          <p:cNvPicPr>
            <a:picLocks noChangeAspect="1"/>
          </p:cNvPicPr>
          <p:nvPr/>
        </p:nvPicPr>
        <p:blipFill rotWithShape="1">
          <a:blip r:embed="rId3">
            <a:alphaModFix amt="20000"/>
          </a:blip>
          <a:srcRect l="31256" t="12460" r="28400" b="11217"/>
          <a:stretch/>
        </p:blipFill>
        <p:spPr>
          <a:xfrm>
            <a:off x="4909353" y="1649881"/>
            <a:ext cx="2373292" cy="3349869"/>
          </a:xfrm>
          <a:prstGeom prst="rect">
            <a:avLst/>
          </a:prstGeom>
        </p:spPr>
      </p:pic>
      <p:pic>
        <p:nvPicPr>
          <p:cNvPr id="11" name="Picture 10" descr="A close up of a monkey&#10;&#10;Description automatically generated">
            <a:extLst>
              <a:ext uri="{FF2B5EF4-FFF2-40B4-BE49-F238E27FC236}">
                <a16:creationId xmlns:a16="http://schemas.microsoft.com/office/drawing/2014/main" id="{08998457-1F81-51CA-21E2-8430103CC940}"/>
              </a:ext>
            </a:extLst>
          </p:cNvPr>
          <p:cNvPicPr>
            <a:picLocks noChangeAspect="1"/>
          </p:cNvPicPr>
          <p:nvPr/>
        </p:nvPicPr>
        <p:blipFill rotWithShape="1">
          <a:blip r:embed="rId4">
            <a:alphaModFix amt="20000"/>
          </a:blip>
          <a:srcRect l="31501" t="12769" r="28154" b="11814"/>
          <a:stretch/>
        </p:blipFill>
        <p:spPr>
          <a:xfrm>
            <a:off x="1087010" y="1649881"/>
            <a:ext cx="2373292" cy="3349870"/>
          </a:xfrm>
          <a:prstGeom prst="rect">
            <a:avLst/>
          </a:prstGeom>
        </p:spPr>
      </p:pic>
    </p:spTree>
    <p:extLst>
      <p:ext uri="{BB962C8B-B14F-4D97-AF65-F5344CB8AC3E}">
        <p14:creationId xmlns:p14="http://schemas.microsoft.com/office/powerpoint/2010/main" val="26892972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6770C0C2-1210-51B9-671D-F04236E21CB9}"/>
              </a:ext>
            </a:extLst>
          </p:cNvPr>
          <p:cNvSpPr>
            <a:spLocks noGrp="1"/>
          </p:cNvSpPr>
          <p:nvPr>
            <p:ph type="ftr" sz="quarter" idx="11"/>
          </p:nvPr>
        </p:nvSpPr>
        <p:spPr/>
        <p:txBody>
          <a:bodyPr/>
          <a:lstStyle/>
          <a:p>
            <a:r>
              <a:rPr lang="en-US" dirty="0">
                <a:latin typeface="Palatino Linotype" panose="02040502050505030304" pitchFamily="18" charset="0"/>
              </a:rPr>
              <a:t>Computer vision</a:t>
            </a:r>
          </a:p>
        </p:txBody>
      </p:sp>
      <p:sp>
        <p:nvSpPr>
          <p:cNvPr id="6" name="Slide Number Placeholder 5">
            <a:extLst>
              <a:ext uri="{FF2B5EF4-FFF2-40B4-BE49-F238E27FC236}">
                <a16:creationId xmlns:a16="http://schemas.microsoft.com/office/drawing/2014/main" id="{13A399A3-54E5-AE38-3545-4B1C180FFB4F}"/>
              </a:ext>
            </a:extLst>
          </p:cNvPr>
          <p:cNvSpPr>
            <a:spLocks noGrp="1"/>
          </p:cNvSpPr>
          <p:nvPr>
            <p:ph type="sldNum" sz="quarter" idx="12"/>
          </p:nvPr>
        </p:nvSpPr>
        <p:spPr/>
        <p:txBody>
          <a:bodyPr/>
          <a:lstStyle/>
          <a:p>
            <a:fld id="{330EA680-D336-4FF7-8B7A-9848BB0A1C32}" type="slidenum">
              <a:rPr lang="en-US" b="0" smtClean="0">
                <a:latin typeface="Palatino Linotype" panose="02040502050505030304" pitchFamily="18" charset="0"/>
              </a:rPr>
              <a:pPr/>
              <a:t>13</a:t>
            </a:fld>
            <a:endParaRPr lang="en-US" b="0" dirty="0">
              <a:latin typeface="Palatino Linotype" panose="02040502050505030304" pitchFamily="18" charset="0"/>
            </a:endParaRPr>
          </a:p>
        </p:txBody>
      </p:sp>
      <p:sp>
        <p:nvSpPr>
          <p:cNvPr id="7" name="Title 8">
            <a:extLst>
              <a:ext uri="{FF2B5EF4-FFF2-40B4-BE49-F238E27FC236}">
                <a16:creationId xmlns:a16="http://schemas.microsoft.com/office/drawing/2014/main" id="{632A898E-3301-DD03-1CE5-A5156532788D}"/>
              </a:ext>
            </a:extLst>
          </p:cNvPr>
          <p:cNvSpPr>
            <a:spLocks noGrp="1"/>
          </p:cNvSpPr>
          <p:nvPr>
            <p:ph type="title"/>
          </p:nvPr>
        </p:nvSpPr>
        <p:spPr>
          <a:xfrm>
            <a:off x="4328136" y="235752"/>
            <a:ext cx="3535727" cy="735797"/>
          </a:xfrm>
        </p:spPr>
        <p:txBody>
          <a:bodyPr/>
          <a:lstStyle/>
          <a:p>
            <a:pPr algn="ctr"/>
            <a:r>
              <a:rPr lang="en-US" sz="4000" cap="none" dirty="0">
                <a:latin typeface="Georgia" panose="02040502050405020303" pitchFamily="18" charset="0"/>
              </a:rPr>
              <a:t>Digital Image Processing</a:t>
            </a:r>
            <a:endParaRPr lang="en-US" sz="4000" dirty="0">
              <a:latin typeface="Georgia" panose="02040502050405020303" pitchFamily="18" charset="0"/>
            </a:endParaRPr>
          </a:p>
        </p:txBody>
      </p:sp>
      <p:pic>
        <p:nvPicPr>
          <p:cNvPr id="5" name="Picture 4" descr="A close up of a monkey&#10;&#10;Description automatically generated">
            <a:extLst>
              <a:ext uri="{FF2B5EF4-FFF2-40B4-BE49-F238E27FC236}">
                <a16:creationId xmlns:a16="http://schemas.microsoft.com/office/drawing/2014/main" id="{ECBF2DB2-71A4-691B-5512-6FDEC07B24F3}"/>
              </a:ext>
            </a:extLst>
          </p:cNvPr>
          <p:cNvPicPr>
            <a:picLocks noChangeAspect="1"/>
          </p:cNvPicPr>
          <p:nvPr/>
        </p:nvPicPr>
        <p:blipFill rotWithShape="1">
          <a:blip r:embed="rId2">
            <a:alphaModFix amt="20000"/>
          </a:blip>
          <a:srcRect l="31540" t="12147" r="28713" b="11531"/>
          <a:stretch/>
        </p:blipFill>
        <p:spPr>
          <a:xfrm>
            <a:off x="4909353" y="1649879"/>
            <a:ext cx="2373293" cy="3349869"/>
          </a:xfrm>
          <a:prstGeom prst="rect">
            <a:avLst/>
          </a:prstGeom>
        </p:spPr>
      </p:pic>
      <p:pic>
        <p:nvPicPr>
          <p:cNvPr id="9" name="Picture 8" descr="A green monkey with a smile&#10;&#10;Description automatically generated with medium confidence">
            <a:extLst>
              <a:ext uri="{FF2B5EF4-FFF2-40B4-BE49-F238E27FC236}">
                <a16:creationId xmlns:a16="http://schemas.microsoft.com/office/drawing/2014/main" id="{A1C2EB4C-2EBA-4E6A-5945-4A1CBBB130F0}"/>
              </a:ext>
            </a:extLst>
          </p:cNvPr>
          <p:cNvPicPr>
            <a:picLocks noChangeAspect="1"/>
          </p:cNvPicPr>
          <p:nvPr/>
        </p:nvPicPr>
        <p:blipFill rotWithShape="1">
          <a:blip r:embed="rId3">
            <a:alphaModFix amt="20000"/>
          </a:blip>
          <a:srcRect l="31256" t="12460" r="28400" b="11217"/>
          <a:stretch/>
        </p:blipFill>
        <p:spPr>
          <a:xfrm>
            <a:off x="4909353" y="1649881"/>
            <a:ext cx="2373292" cy="3349869"/>
          </a:xfrm>
          <a:prstGeom prst="rect">
            <a:avLst/>
          </a:prstGeom>
        </p:spPr>
      </p:pic>
      <p:pic>
        <p:nvPicPr>
          <p:cNvPr id="11" name="Picture 10" descr="A close up of a monkey&#10;&#10;Description automatically generated">
            <a:extLst>
              <a:ext uri="{FF2B5EF4-FFF2-40B4-BE49-F238E27FC236}">
                <a16:creationId xmlns:a16="http://schemas.microsoft.com/office/drawing/2014/main" id="{08998457-1F81-51CA-21E2-8430103CC940}"/>
              </a:ext>
            </a:extLst>
          </p:cNvPr>
          <p:cNvPicPr>
            <a:picLocks noChangeAspect="1"/>
          </p:cNvPicPr>
          <p:nvPr/>
        </p:nvPicPr>
        <p:blipFill rotWithShape="1">
          <a:blip r:embed="rId4">
            <a:alphaModFix amt="20000"/>
          </a:blip>
          <a:srcRect l="31501" t="12769" r="28154" b="11814"/>
          <a:stretch/>
        </p:blipFill>
        <p:spPr>
          <a:xfrm>
            <a:off x="4909353" y="1649880"/>
            <a:ext cx="2373292" cy="3349870"/>
          </a:xfrm>
          <a:prstGeom prst="rect">
            <a:avLst/>
          </a:prstGeom>
        </p:spPr>
      </p:pic>
    </p:spTree>
    <p:extLst>
      <p:ext uri="{BB962C8B-B14F-4D97-AF65-F5344CB8AC3E}">
        <p14:creationId xmlns:p14="http://schemas.microsoft.com/office/powerpoint/2010/main" val="39647237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red and black squares&#10;&#10;Description automatically generated">
            <a:extLst>
              <a:ext uri="{FF2B5EF4-FFF2-40B4-BE49-F238E27FC236}">
                <a16:creationId xmlns:a16="http://schemas.microsoft.com/office/drawing/2014/main" id="{CA67F112-A75E-62BF-1350-EEE1E9166913}"/>
              </a:ext>
            </a:extLst>
          </p:cNvPr>
          <p:cNvPicPr>
            <a:picLocks noChangeAspect="1"/>
          </p:cNvPicPr>
          <p:nvPr/>
        </p:nvPicPr>
        <p:blipFill rotWithShape="1">
          <a:blip r:embed="rId2"/>
          <a:srcRect l="12500" t="19583" r="25555" b="18750"/>
          <a:stretch/>
        </p:blipFill>
        <p:spPr>
          <a:xfrm>
            <a:off x="8133281" y="1745272"/>
            <a:ext cx="3349870" cy="3367454"/>
          </a:xfrm>
          <a:prstGeom prst="rect">
            <a:avLst/>
          </a:prstGeom>
        </p:spPr>
      </p:pic>
      <p:pic>
        <p:nvPicPr>
          <p:cNvPr id="10" name="Picture 9" descr="A red and black squares&#10;&#10;Description automatically generated">
            <a:extLst>
              <a:ext uri="{FF2B5EF4-FFF2-40B4-BE49-F238E27FC236}">
                <a16:creationId xmlns:a16="http://schemas.microsoft.com/office/drawing/2014/main" id="{FB18BB93-7F0E-1B36-9BD8-24720074CEC2}"/>
              </a:ext>
            </a:extLst>
          </p:cNvPr>
          <p:cNvPicPr>
            <a:picLocks noChangeAspect="1"/>
          </p:cNvPicPr>
          <p:nvPr/>
        </p:nvPicPr>
        <p:blipFill rotWithShape="1">
          <a:blip r:embed="rId3"/>
          <a:srcRect l="12916" t="12083" r="10417" b="11111"/>
          <a:stretch/>
        </p:blipFill>
        <p:spPr>
          <a:xfrm>
            <a:off x="4437783" y="1745272"/>
            <a:ext cx="3349870" cy="3367454"/>
          </a:xfrm>
          <a:prstGeom prst="rect">
            <a:avLst/>
          </a:prstGeom>
        </p:spPr>
      </p:pic>
      <p:pic>
        <p:nvPicPr>
          <p:cNvPr id="5" name="Picture 4" descr="A close up of a monkey&#10;&#10;Description automatically generated">
            <a:extLst>
              <a:ext uri="{FF2B5EF4-FFF2-40B4-BE49-F238E27FC236}">
                <a16:creationId xmlns:a16="http://schemas.microsoft.com/office/drawing/2014/main" id="{A506CF14-34D0-0F11-50DF-3E7BA221631D}"/>
              </a:ext>
            </a:extLst>
          </p:cNvPr>
          <p:cNvPicPr>
            <a:picLocks noChangeAspect="1"/>
          </p:cNvPicPr>
          <p:nvPr/>
        </p:nvPicPr>
        <p:blipFill rotWithShape="1">
          <a:blip r:embed="rId4"/>
          <a:srcRect l="30958" t="12239" r="28252" b="11372"/>
          <a:stretch/>
        </p:blipFill>
        <p:spPr>
          <a:xfrm>
            <a:off x="708848" y="1745272"/>
            <a:ext cx="3383304" cy="3367454"/>
          </a:xfrm>
          <a:prstGeom prst="rect">
            <a:avLst/>
          </a:prstGeom>
        </p:spPr>
      </p:pic>
      <p:sp>
        <p:nvSpPr>
          <p:cNvPr id="6" name="Slide Number Placeholder 5">
            <a:extLst>
              <a:ext uri="{FF2B5EF4-FFF2-40B4-BE49-F238E27FC236}">
                <a16:creationId xmlns:a16="http://schemas.microsoft.com/office/drawing/2014/main" id="{13A399A3-54E5-AE38-3545-4B1C180FFB4F}"/>
              </a:ext>
            </a:extLst>
          </p:cNvPr>
          <p:cNvSpPr>
            <a:spLocks noGrp="1"/>
          </p:cNvSpPr>
          <p:nvPr>
            <p:ph type="sldNum" sz="quarter" idx="12"/>
          </p:nvPr>
        </p:nvSpPr>
        <p:spPr/>
        <p:txBody>
          <a:bodyPr/>
          <a:lstStyle/>
          <a:p>
            <a:fld id="{330EA680-D336-4FF7-8B7A-9848BB0A1C32}" type="slidenum">
              <a:rPr lang="en-US" b="0" smtClean="0">
                <a:latin typeface="Palatino Linotype" panose="02040502050505030304" pitchFamily="18" charset="0"/>
              </a:rPr>
              <a:pPr/>
              <a:t>14</a:t>
            </a:fld>
            <a:endParaRPr lang="en-US" b="0" dirty="0">
              <a:latin typeface="Palatino Linotype" panose="02040502050505030304" pitchFamily="18" charset="0"/>
            </a:endParaRPr>
          </a:p>
        </p:txBody>
      </p:sp>
      <p:sp>
        <p:nvSpPr>
          <p:cNvPr id="7" name="Title 8">
            <a:extLst>
              <a:ext uri="{FF2B5EF4-FFF2-40B4-BE49-F238E27FC236}">
                <a16:creationId xmlns:a16="http://schemas.microsoft.com/office/drawing/2014/main" id="{632A898E-3301-DD03-1CE5-A5156532788D}"/>
              </a:ext>
            </a:extLst>
          </p:cNvPr>
          <p:cNvSpPr>
            <a:spLocks noGrp="1"/>
          </p:cNvSpPr>
          <p:nvPr>
            <p:ph type="title"/>
          </p:nvPr>
        </p:nvSpPr>
        <p:spPr>
          <a:xfrm>
            <a:off x="4328136" y="235752"/>
            <a:ext cx="3535727" cy="735797"/>
          </a:xfrm>
        </p:spPr>
        <p:txBody>
          <a:bodyPr/>
          <a:lstStyle/>
          <a:p>
            <a:pPr algn="ctr"/>
            <a:r>
              <a:rPr lang="en-US" sz="4000" cap="none" dirty="0">
                <a:latin typeface="Georgia" panose="02040502050405020303" pitchFamily="18" charset="0"/>
              </a:rPr>
              <a:t>Digital Image Processing</a:t>
            </a:r>
            <a:endParaRPr lang="en-US" sz="4000" dirty="0">
              <a:latin typeface="Georgia" panose="02040502050405020303" pitchFamily="18" charset="0"/>
            </a:endParaRPr>
          </a:p>
        </p:txBody>
      </p:sp>
    </p:spTree>
    <p:extLst>
      <p:ext uri="{BB962C8B-B14F-4D97-AF65-F5344CB8AC3E}">
        <p14:creationId xmlns:p14="http://schemas.microsoft.com/office/powerpoint/2010/main" val="34576311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13A399A3-54E5-AE38-3545-4B1C180FFB4F}"/>
              </a:ext>
            </a:extLst>
          </p:cNvPr>
          <p:cNvSpPr>
            <a:spLocks noGrp="1"/>
          </p:cNvSpPr>
          <p:nvPr>
            <p:ph type="sldNum" sz="quarter" idx="12"/>
          </p:nvPr>
        </p:nvSpPr>
        <p:spPr/>
        <p:txBody>
          <a:bodyPr/>
          <a:lstStyle/>
          <a:p>
            <a:fld id="{330EA680-D336-4FF7-8B7A-9848BB0A1C32}" type="slidenum">
              <a:rPr lang="en-US" b="0" smtClean="0">
                <a:latin typeface="Palatino Linotype" panose="02040502050505030304" pitchFamily="18" charset="0"/>
              </a:rPr>
              <a:pPr/>
              <a:t>15</a:t>
            </a:fld>
            <a:endParaRPr lang="en-US" b="0" dirty="0">
              <a:latin typeface="Palatino Linotype" panose="02040502050505030304" pitchFamily="18" charset="0"/>
            </a:endParaRPr>
          </a:p>
        </p:txBody>
      </p:sp>
      <p:sp>
        <p:nvSpPr>
          <p:cNvPr id="7" name="Title 8">
            <a:extLst>
              <a:ext uri="{FF2B5EF4-FFF2-40B4-BE49-F238E27FC236}">
                <a16:creationId xmlns:a16="http://schemas.microsoft.com/office/drawing/2014/main" id="{632A898E-3301-DD03-1CE5-A5156532788D}"/>
              </a:ext>
            </a:extLst>
          </p:cNvPr>
          <p:cNvSpPr>
            <a:spLocks noGrp="1"/>
          </p:cNvSpPr>
          <p:nvPr>
            <p:ph type="title"/>
          </p:nvPr>
        </p:nvSpPr>
        <p:spPr>
          <a:xfrm>
            <a:off x="4328136" y="235752"/>
            <a:ext cx="3535727" cy="735797"/>
          </a:xfrm>
        </p:spPr>
        <p:txBody>
          <a:bodyPr/>
          <a:lstStyle/>
          <a:p>
            <a:pPr algn="ctr"/>
            <a:r>
              <a:rPr lang="en-US" sz="4000" cap="none" dirty="0">
                <a:latin typeface="Georgia" panose="02040502050405020303" pitchFamily="18" charset="0"/>
              </a:rPr>
              <a:t>Digital Image Processing</a:t>
            </a:r>
            <a:endParaRPr lang="en-US" sz="4000" dirty="0">
              <a:latin typeface="Georgia" panose="02040502050405020303" pitchFamily="18" charset="0"/>
            </a:endParaRPr>
          </a:p>
        </p:txBody>
      </p:sp>
      <p:sp>
        <p:nvSpPr>
          <p:cNvPr id="2" name="TextBox 1">
            <a:extLst>
              <a:ext uri="{FF2B5EF4-FFF2-40B4-BE49-F238E27FC236}">
                <a16:creationId xmlns:a16="http://schemas.microsoft.com/office/drawing/2014/main" id="{DCB3162A-0A4A-9214-EFEC-C551603A9479}"/>
              </a:ext>
            </a:extLst>
          </p:cNvPr>
          <p:cNvSpPr txBox="1"/>
          <p:nvPr/>
        </p:nvSpPr>
        <p:spPr>
          <a:xfrm>
            <a:off x="5476216" y="1174603"/>
            <a:ext cx="1239565" cy="5447645"/>
          </a:xfrm>
          <a:prstGeom prst="rect">
            <a:avLst/>
          </a:prstGeom>
          <a:noFill/>
        </p:spPr>
        <p:txBody>
          <a:bodyPr wrap="square" rtlCol="0">
            <a:spAutoFit/>
          </a:bodyPr>
          <a:lstStyle/>
          <a:p>
            <a:pPr algn="just"/>
            <a:r>
              <a:rPr lang="en-GB" sz="1200" kern="100"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[[[ 62   0   0]</a:t>
            </a:r>
          </a:p>
          <a:p>
            <a:pPr algn="just"/>
            <a:r>
              <a:rPr lang="en-GB" sz="1200" kern="100"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  [171   0   0]</a:t>
            </a:r>
          </a:p>
          <a:p>
            <a:pPr algn="just"/>
            <a:r>
              <a:rPr lang="en-GB" sz="1200" kern="100"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  [120   0   0]</a:t>
            </a:r>
          </a:p>
          <a:p>
            <a:pPr algn="just"/>
            <a:r>
              <a:rPr lang="en-GB" sz="1200" kern="100"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  [154   0   0]</a:t>
            </a:r>
          </a:p>
          <a:p>
            <a:pPr algn="just"/>
            <a:r>
              <a:rPr lang="en-GB" sz="1200" kern="100"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  [165   0   0]]</a:t>
            </a:r>
          </a:p>
          <a:p>
            <a:pPr algn="just"/>
            <a:endParaRPr lang="en-GB" sz="1200" kern="100"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endParaRPr>
          </a:p>
          <a:p>
            <a:pPr algn="just"/>
            <a:r>
              <a:rPr lang="en-GB" sz="1200" kern="100"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 [[163   0   0]</a:t>
            </a:r>
          </a:p>
          <a:p>
            <a:pPr algn="just"/>
            <a:r>
              <a:rPr lang="en-GB" sz="1200" kern="100"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  [141   0   0]</a:t>
            </a:r>
          </a:p>
          <a:p>
            <a:pPr algn="just"/>
            <a:r>
              <a:rPr lang="en-GB" sz="1200" kern="100"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  [204   0   0]</a:t>
            </a:r>
          </a:p>
          <a:p>
            <a:pPr algn="just"/>
            <a:r>
              <a:rPr lang="en-GB" sz="1200" kern="100"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  [ 26   0   0]</a:t>
            </a:r>
          </a:p>
          <a:p>
            <a:pPr algn="just"/>
            <a:r>
              <a:rPr lang="en-GB" sz="1200" kern="100"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  [180   0   0]]</a:t>
            </a:r>
          </a:p>
          <a:p>
            <a:pPr algn="just"/>
            <a:endParaRPr lang="en-GB" sz="1200" kern="100"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endParaRPr>
          </a:p>
          <a:p>
            <a:pPr algn="just"/>
            <a:r>
              <a:rPr lang="en-GB" sz="1200" kern="100"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 [[ 46   0   0]</a:t>
            </a:r>
          </a:p>
          <a:p>
            <a:pPr algn="just"/>
            <a:r>
              <a:rPr lang="en-GB" sz="1200" kern="100"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  [ 26   0   0]</a:t>
            </a:r>
          </a:p>
          <a:p>
            <a:pPr algn="just"/>
            <a:r>
              <a:rPr lang="en-GB" sz="1200" kern="100"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  [125   0   0]</a:t>
            </a:r>
          </a:p>
          <a:p>
            <a:pPr algn="just"/>
            <a:r>
              <a:rPr lang="en-GB" sz="1200" kern="100"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  [ 89   0   0]</a:t>
            </a:r>
          </a:p>
          <a:p>
            <a:pPr algn="just"/>
            <a:r>
              <a:rPr lang="en-GB" sz="1200" kern="100"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  [231   0   0]]</a:t>
            </a:r>
          </a:p>
          <a:p>
            <a:pPr algn="just"/>
            <a:endParaRPr lang="en-GB" sz="1200" kern="100"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endParaRPr>
          </a:p>
          <a:p>
            <a:pPr algn="just"/>
            <a:r>
              <a:rPr lang="en-GB" sz="1200" kern="100"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 [[ 22   0   0]</a:t>
            </a:r>
          </a:p>
          <a:p>
            <a:pPr algn="just"/>
            <a:r>
              <a:rPr lang="en-GB" sz="1200" kern="100"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  [  6   0   0]</a:t>
            </a:r>
          </a:p>
          <a:p>
            <a:pPr algn="just"/>
            <a:r>
              <a:rPr lang="en-GB" sz="1200" kern="100"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  [ 13   0   0]</a:t>
            </a:r>
          </a:p>
          <a:p>
            <a:pPr algn="just"/>
            <a:r>
              <a:rPr lang="en-GB" sz="1200" kern="100"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  [ 27   0   0]</a:t>
            </a:r>
          </a:p>
          <a:p>
            <a:pPr algn="just"/>
            <a:r>
              <a:rPr lang="en-GB" sz="1200" kern="100"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  [153   0   0]]</a:t>
            </a:r>
          </a:p>
          <a:p>
            <a:pPr algn="just"/>
            <a:endParaRPr lang="en-GB" sz="1200" kern="100"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endParaRPr>
          </a:p>
          <a:p>
            <a:pPr algn="just"/>
            <a:r>
              <a:rPr lang="en-GB" sz="1200" kern="100"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 [[ 46   0   0]</a:t>
            </a:r>
          </a:p>
          <a:p>
            <a:pPr algn="just"/>
            <a:r>
              <a:rPr lang="en-GB" sz="1200" kern="100"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  [ 48   0   0]</a:t>
            </a:r>
          </a:p>
          <a:p>
            <a:pPr algn="just"/>
            <a:r>
              <a:rPr lang="en-GB" sz="1200" kern="100"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  [ 31   0   0]</a:t>
            </a:r>
          </a:p>
          <a:p>
            <a:pPr algn="just"/>
            <a:r>
              <a:rPr lang="en-GB" sz="1200" kern="100"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  [ 53   0   0]</a:t>
            </a:r>
          </a:p>
          <a:p>
            <a:pPr algn="just"/>
            <a:r>
              <a:rPr lang="en-GB" sz="1200" kern="100"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  [102   0   0]]]</a:t>
            </a:r>
            <a:endParaRPr lang="en-GB" sz="1600" kern="100"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endParaRPr>
          </a:p>
        </p:txBody>
      </p:sp>
    </p:spTree>
    <p:extLst>
      <p:ext uri="{BB962C8B-B14F-4D97-AF65-F5344CB8AC3E}">
        <p14:creationId xmlns:p14="http://schemas.microsoft.com/office/powerpoint/2010/main" val="40543508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white and blue light on a black background&#10;&#10;Description automatically generated">
            <a:extLst>
              <a:ext uri="{FF2B5EF4-FFF2-40B4-BE49-F238E27FC236}">
                <a16:creationId xmlns:a16="http://schemas.microsoft.com/office/drawing/2014/main" id="{9DCFD2B1-4848-7ED2-87C8-66C818EFA5A1}"/>
              </a:ext>
            </a:extLst>
          </p:cNvPr>
          <p:cNvPicPr>
            <a:picLocks noChangeAspect="1"/>
          </p:cNvPicPr>
          <p:nvPr/>
        </p:nvPicPr>
        <p:blipFill>
          <a:blip r:embed="rId2"/>
          <a:stretch>
            <a:fillRect/>
          </a:stretch>
        </p:blipFill>
        <p:spPr>
          <a:xfrm>
            <a:off x="1064441" y="2187386"/>
            <a:ext cx="5793559" cy="4670613"/>
          </a:xfrm>
          <a:prstGeom prst="rect">
            <a:avLst/>
          </a:prstGeom>
        </p:spPr>
      </p:pic>
      <p:sp>
        <p:nvSpPr>
          <p:cNvPr id="7" name="Title 6">
            <a:extLst>
              <a:ext uri="{FF2B5EF4-FFF2-40B4-BE49-F238E27FC236}">
                <a16:creationId xmlns:a16="http://schemas.microsoft.com/office/drawing/2014/main" id="{2C38FABD-8CE8-637A-433E-807CDAF0BAE4}"/>
              </a:ext>
            </a:extLst>
          </p:cNvPr>
          <p:cNvSpPr>
            <a:spLocks noGrp="1"/>
          </p:cNvSpPr>
          <p:nvPr>
            <p:ph type="title"/>
          </p:nvPr>
        </p:nvSpPr>
        <p:spPr>
          <a:xfrm>
            <a:off x="1064440" y="1038068"/>
            <a:ext cx="6605761" cy="599499"/>
          </a:xfrm>
        </p:spPr>
        <p:txBody>
          <a:bodyPr/>
          <a:lstStyle/>
          <a:p>
            <a:r>
              <a:rPr lang="en-GB" cap="none" dirty="0">
                <a:latin typeface="Georgia" panose="02040502050405020303" pitchFamily="18" charset="0"/>
              </a:rPr>
              <a:t>2. Convolutional Neural Networks (CNNs)</a:t>
            </a:r>
          </a:p>
        </p:txBody>
      </p:sp>
      <p:sp>
        <p:nvSpPr>
          <p:cNvPr id="6" name="Slide Number Placeholder 5">
            <a:extLst>
              <a:ext uri="{FF2B5EF4-FFF2-40B4-BE49-F238E27FC236}">
                <a16:creationId xmlns:a16="http://schemas.microsoft.com/office/drawing/2014/main" id="{2B4DCCDF-D41E-7538-EF5C-A90D3055CFED}"/>
              </a:ext>
            </a:extLst>
          </p:cNvPr>
          <p:cNvSpPr>
            <a:spLocks noGrp="1"/>
          </p:cNvSpPr>
          <p:nvPr>
            <p:ph type="sldNum" sz="quarter" idx="12"/>
          </p:nvPr>
        </p:nvSpPr>
        <p:spPr/>
        <p:txBody>
          <a:bodyPr/>
          <a:lstStyle/>
          <a:p>
            <a:fld id="{330EA680-D336-4FF7-8B7A-9848BB0A1C32}" type="slidenum">
              <a:rPr lang="en-US" b="0" smtClean="0">
                <a:latin typeface="Palatino Linotype" panose="02040502050505030304" pitchFamily="18" charset="0"/>
              </a:rPr>
              <a:pPr/>
              <a:t>16</a:t>
            </a:fld>
            <a:endParaRPr lang="en-US" b="0" dirty="0">
              <a:latin typeface="Palatino Linotype" panose="02040502050505030304" pitchFamily="18" charset="0"/>
            </a:endParaRPr>
          </a:p>
        </p:txBody>
      </p:sp>
    </p:spTree>
    <p:extLst>
      <p:ext uri="{BB962C8B-B14F-4D97-AF65-F5344CB8AC3E}">
        <p14:creationId xmlns:p14="http://schemas.microsoft.com/office/powerpoint/2010/main" val="16277453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13A399A3-54E5-AE38-3545-4B1C180FFB4F}"/>
              </a:ext>
            </a:extLst>
          </p:cNvPr>
          <p:cNvSpPr>
            <a:spLocks noGrp="1"/>
          </p:cNvSpPr>
          <p:nvPr>
            <p:ph type="sldNum" sz="quarter" idx="12"/>
          </p:nvPr>
        </p:nvSpPr>
        <p:spPr/>
        <p:txBody>
          <a:bodyPr/>
          <a:lstStyle/>
          <a:p>
            <a:fld id="{330EA680-D336-4FF7-8B7A-9848BB0A1C32}" type="slidenum">
              <a:rPr lang="en-US" b="0" smtClean="0">
                <a:latin typeface="Palatino Linotype" panose="02040502050505030304" pitchFamily="18" charset="0"/>
              </a:rPr>
              <a:pPr/>
              <a:t>17</a:t>
            </a:fld>
            <a:endParaRPr lang="en-US" b="0" dirty="0">
              <a:latin typeface="Palatino Linotype" panose="02040502050505030304" pitchFamily="18" charset="0"/>
            </a:endParaRPr>
          </a:p>
        </p:txBody>
      </p:sp>
      <p:sp>
        <p:nvSpPr>
          <p:cNvPr id="7" name="Title 8">
            <a:extLst>
              <a:ext uri="{FF2B5EF4-FFF2-40B4-BE49-F238E27FC236}">
                <a16:creationId xmlns:a16="http://schemas.microsoft.com/office/drawing/2014/main" id="{632A898E-3301-DD03-1CE5-A5156532788D}"/>
              </a:ext>
            </a:extLst>
          </p:cNvPr>
          <p:cNvSpPr>
            <a:spLocks noGrp="1"/>
          </p:cNvSpPr>
          <p:nvPr>
            <p:ph type="title"/>
          </p:nvPr>
        </p:nvSpPr>
        <p:spPr>
          <a:xfrm>
            <a:off x="4328136" y="235752"/>
            <a:ext cx="3535727" cy="735797"/>
          </a:xfrm>
        </p:spPr>
        <p:txBody>
          <a:bodyPr/>
          <a:lstStyle/>
          <a:p>
            <a:pPr algn="ctr"/>
            <a:r>
              <a:rPr lang="en-US" sz="4000" cap="none" dirty="0">
                <a:latin typeface="Georgia" panose="02040502050405020303" pitchFamily="18" charset="0"/>
              </a:rPr>
              <a:t>CNNs</a:t>
            </a:r>
            <a:endParaRPr lang="en-US" sz="4000" dirty="0">
              <a:latin typeface="Georgia" panose="02040502050405020303" pitchFamily="18" charset="0"/>
            </a:endParaRPr>
          </a:p>
        </p:txBody>
      </p:sp>
      <p:sp>
        <p:nvSpPr>
          <p:cNvPr id="8" name="Text Placeholder 21">
            <a:extLst>
              <a:ext uri="{FF2B5EF4-FFF2-40B4-BE49-F238E27FC236}">
                <a16:creationId xmlns:a16="http://schemas.microsoft.com/office/drawing/2014/main" id="{0A967F9D-EE2E-062D-D29F-603F5C5F3461}"/>
              </a:ext>
            </a:extLst>
          </p:cNvPr>
          <p:cNvSpPr txBox="1">
            <a:spLocks/>
          </p:cNvSpPr>
          <p:nvPr/>
        </p:nvSpPr>
        <p:spPr>
          <a:xfrm>
            <a:off x="2964900" y="1348429"/>
            <a:ext cx="6262200" cy="416114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2000" dirty="0">
                <a:solidFill>
                  <a:schemeClr val="bg1"/>
                </a:solidFill>
                <a:latin typeface="Georgia" panose="02040502050405020303" pitchFamily="18" charset="0"/>
              </a:rPr>
              <a:t>The </a:t>
            </a:r>
            <a:r>
              <a:rPr lang="en-GB" sz="2000" i="1" dirty="0">
                <a:solidFill>
                  <a:schemeClr val="bg1"/>
                </a:solidFill>
                <a:latin typeface="Georgia" panose="02040502050405020303" pitchFamily="18" charset="0"/>
              </a:rPr>
              <a:t>Convolutional Neural Network </a:t>
            </a:r>
            <a:r>
              <a:rPr lang="en-GB" sz="2000" dirty="0">
                <a:solidFill>
                  <a:schemeClr val="bg1"/>
                </a:solidFill>
                <a:latin typeface="Georgia" panose="02040502050405020303" pitchFamily="18" charset="0"/>
              </a:rPr>
              <a:t>(CNN) is a deep learning architecture that performs efficiently in the domain of ‘visual’ tasks; i.e. tasks that use visual/spatial data. </a:t>
            </a:r>
          </a:p>
          <a:p>
            <a:r>
              <a:rPr lang="en-GB" sz="2000" kern="100" dirty="0">
                <a:solidFill>
                  <a:schemeClr val="bg1"/>
                </a:solidFill>
                <a:latin typeface="Georgia" panose="02040502050405020303" pitchFamily="18" charset="0"/>
                <a:ea typeface="Aptos" panose="020B0004020202020204" pitchFamily="34" charset="0"/>
                <a:cs typeface="Times New Roman" panose="02020603050405020304" pitchFamily="18" charset="0"/>
              </a:rPr>
              <a:t>CNNs are inspired by the visual perception of living beings; they are inspired specifically by the following basic features: </a:t>
            </a:r>
          </a:p>
          <a:p>
            <a:pPr lvl="1">
              <a:buFont typeface="Courier New" panose="02070309020205020404" pitchFamily="49" charset="0"/>
              <a:buChar char="o"/>
            </a:pPr>
            <a:r>
              <a:rPr lang="en-GB" sz="1600" kern="100" dirty="0">
                <a:solidFill>
                  <a:schemeClr val="bg1"/>
                </a:solidFill>
                <a:latin typeface="Georgia" panose="02040502050405020303" pitchFamily="18" charset="0"/>
                <a:ea typeface="Aptos" panose="020B0004020202020204" pitchFamily="34" charset="0"/>
                <a:cs typeface="Times New Roman" panose="02020603050405020304" pitchFamily="18" charset="0"/>
              </a:rPr>
              <a:t>Layered Abstraction; visual patterns are recognised by extracting </a:t>
            </a:r>
            <a:r>
              <a:rPr lang="en-GB" sz="1600" i="1" kern="100" dirty="0">
                <a:solidFill>
                  <a:schemeClr val="bg1"/>
                </a:solidFill>
                <a:latin typeface="Georgia" panose="02040502050405020303" pitchFamily="18" charset="0"/>
                <a:ea typeface="Aptos" panose="020B0004020202020204" pitchFamily="34" charset="0"/>
                <a:cs typeface="Times New Roman" panose="02020603050405020304" pitchFamily="18" charset="0"/>
              </a:rPr>
              <a:t>local features </a:t>
            </a:r>
            <a:r>
              <a:rPr lang="en-GB" sz="1600" kern="100" dirty="0">
                <a:solidFill>
                  <a:schemeClr val="bg1"/>
                </a:solidFill>
                <a:latin typeface="Georgia" panose="02040502050405020303" pitchFamily="18" charset="0"/>
                <a:ea typeface="Aptos" panose="020B0004020202020204" pitchFamily="34" charset="0"/>
                <a:cs typeface="Times New Roman" panose="02020603050405020304" pitchFamily="18" charset="0"/>
              </a:rPr>
              <a:t>and then combining said features for </a:t>
            </a:r>
            <a:r>
              <a:rPr lang="en-GB" sz="1600" i="1" kern="100" dirty="0">
                <a:solidFill>
                  <a:schemeClr val="bg1"/>
                </a:solidFill>
                <a:latin typeface="Georgia" panose="02040502050405020303" pitchFamily="18" charset="0"/>
                <a:ea typeface="Aptos" panose="020B0004020202020204" pitchFamily="34" charset="0"/>
                <a:cs typeface="Times New Roman" panose="02020603050405020304" pitchFamily="18" charset="0"/>
              </a:rPr>
              <a:t>higher level representations. </a:t>
            </a:r>
            <a:endParaRPr lang="en-GB" sz="1600" kern="100" dirty="0">
              <a:solidFill>
                <a:schemeClr val="bg1"/>
              </a:solidFill>
              <a:latin typeface="Georgia" panose="02040502050405020303" pitchFamily="18" charset="0"/>
              <a:ea typeface="Aptos" panose="020B0004020202020204" pitchFamily="34" charset="0"/>
              <a:cs typeface="Times New Roman" panose="02020603050405020304" pitchFamily="18" charset="0"/>
            </a:endParaRPr>
          </a:p>
          <a:p>
            <a:pPr lvl="1">
              <a:buFont typeface="Courier New" panose="02070309020205020404" pitchFamily="49" charset="0"/>
              <a:buChar char="o"/>
            </a:pPr>
            <a:r>
              <a:rPr lang="en-GB" sz="1600" kern="100" dirty="0">
                <a:solidFill>
                  <a:schemeClr val="bg1"/>
                </a:solidFill>
                <a:latin typeface="Georgia" panose="02040502050405020303" pitchFamily="18" charset="0"/>
                <a:ea typeface="Aptos" panose="020B0004020202020204" pitchFamily="34" charset="0"/>
                <a:cs typeface="Times New Roman" panose="02020603050405020304" pitchFamily="18" charset="0"/>
              </a:rPr>
              <a:t>Local Region Connections; the neurons in each ‘layer’ of the [mammalian] brain are connected and they represent some set of features.  </a:t>
            </a:r>
          </a:p>
          <a:p>
            <a:pPr lvl="1">
              <a:buFont typeface="Courier New" panose="02070309020205020404" pitchFamily="49" charset="0"/>
              <a:buChar char="o"/>
            </a:pPr>
            <a:r>
              <a:rPr lang="en-GB" sz="1600" kern="100" dirty="0">
                <a:solidFill>
                  <a:schemeClr val="bg1"/>
                </a:solidFill>
                <a:latin typeface="Georgia" panose="02040502050405020303" pitchFamily="18" charset="0"/>
                <a:ea typeface="Aptos" panose="020B0004020202020204" pitchFamily="34" charset="0"/>
                <a:cs typeface="Times New Roman" panose="02020603050405020304" pitchFamily="18" charset="0"/>
              </a:rPr>
              <a:t>Spatial Invariance; this results in an equally shifted output signal under a variety of conditions. </a:t>
            </a:r>
          </a:p>
        </p:txBody>
      </p:sp>
    </p:spTree>
    <p:extLst>
      <p:ext uri="{BB962C8B-B14F-4D97-AF65-F5344CB8AC3E}">
        <p14:creationId xmlns:p14="http://schemas.microsoft.com/office/powerpoint/2010/main" val="31087450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13A399A3-54E5-AE38-3545-4B1C180FFB4F}"/>
              </a:ext>
            </a:extLst>
          </p:cNvPr>
          <p:cNvSpPr>
            <a:spLocks noGrp="1"/>
          </p:cNvSpPr>
          <p:nvPr>
            <p:ph type="sldNum" sz="quarter" idx="12"/>
          </p:nvPr>
        </p:nvSpPr>
        <p:spPr/>
        <p:txBody>
          <a:bodyPr/>
          <a:lstStyle/>
          <a:p>
            <a:fld id="{330EA680-D336-4FF7-8B7A-9848BB0A1C32}" type="slidenum">
              <a:rPr lang="en-US" b="0" smtClean="0">
                <a:latin typeface="Palatino Linotype" panose="02040502050505030304" pitchFamily="18" charset="0"/>
              </a:rPr>
              <a:pPr/>
              <a:t>18</a:t>
            </a:fld>
            <a:endParaRPr lang="en-US" b="0" dirty="0">
              <a:latin typeface="Palatino Linotype" panose="02040502050505030304" pitchFamily="18" charset="0"/>
            </a:endParaRPr>
          </a:p>
        </p:txBody>
      </p:sp>
      <p:sp>
        <p:nvSpPr>
          <p:cNvPr id="7" name="Title 8">
            <a:extLst>
              <a:ext uri="{FF2B5EF4-FFF2-40B4-BE49-F238E27FC236}">
                <a16:creationId xmlns:a16="http://schemas.microsoft.com/office/drawing/2014/main" id="{632A898E-3301-DD03-1CE5-A5156532788D}"/>
              </a:ext>
            </a:extLst>
          </p:cNvPr>
          <p:cNvSpPr>
            <a:spLocks noGrp="1"/>
          </p:cNvSpPr>
          <p:nvPr>
            <p:ph type="title"/>
          </p:nvPr>
        </p:nvSpPr>
        <p:spPr>
          <a:xfrm>
            <a:off x="4328136" y="235752"/>
            <a:ext cx="3535727" cy="735797"/>
          </a:xfrm>
        </p:spPr>
        <p:txBody>
          <a:bodyPr/>
          <a:lstStyle/>
          <a:p>
            <a:pPr algn="ctr"/>
            <a:r>
              <a:rPr lang="en-US" sz="4000" cap="none" dirty="0">
                <a:latin typeface="Georgia" panose="02040502050405020303" pitchFamily="18" charset="0"/>
              </a:rPr>
              <a:t>CNNs</a:t>
            </a:r>
            <a:endParaRPr lang="en-US" sz="4000" dirty="0">
              <a:latin typeface="Georgia" panose="02040502050405020303" pitchFamily="18" charset="0"/>
            </a:endParaRPr>
          </a:p>
        </p:txBody>
      </p:sp>
      <p:sp>
        <p:nvSpPr>
          <p:cNvPr id="10" name="TextBox 9">
            <a:extLst>
              <a:ext uri="{FF2B5EF4-FFF2-40B4-BE49-F238E27FC236}">
                <a16:creationId xmlns:a16="http://schemas.microsoft.com/office/drawing/2014/main" id="{B4986B61-51B5-8E06-9F1F-0F80FDB24915}"/>
              </a:ext>
            </a:extLst>
          </p:cNvPr>
          <p:cNvSpPr txBox="1"/>
          <p:nvPr/>
        </p:nvSpPr>
        <p:spPr>
          <a:xfrm>
            <a:off x="3503871" y="4781550"/>
            <a:ext cx="824265" cy="369332"/>
          </a:xfrm>
          <a:prstGeom prst="rect">
            <a:avLst/>
          </a:prstGeom>
          <a:noFill/>
        </p:spPr>
        <p:txBody>
          <a:bodyPr wrap="none" rtlCol="0">
            <a:spAutoFit/>
          </a:bodyPr>
          <a:lstStyle/>
          <a:p>
            <a:pPr algn="ctr"/>
            <a:r>
              <a:rPr lang="en-GB" dirty="0">
                <a:solidFill>
                  <a:schemeClr val="bg1"/>
                </a:solidFill>
                <a:latin typeface="Georgia" panose="02040502050405020303" pitchFamily="18" charset="0"/>
              </a:rPr>
              <a:t>Image</a:t>
            </a:r>
          </a:p>
        </p:txBody>
      </p:sp>
      <p:sp>
        <p:nvSpPr>
          <p:cNvPr id="11" name="TextBox 10">
            <a:extLst>
              <a:ext uri="{FF2B5EF4-FFF2-40B4-BE49-F238E27FC236}">
                <a16:creationId xmlns:a16="http://schemas.microsoft.com/office/drawing/2014/main" id="{AE81461A-8F75-A9CD-F732-3E7177506973}"/>
              </a:ext>
            </a:extLst>
          </p:cNvPr>
          <p:cNvSpPr txBox="1"/>
          <p:nvPr/>
        </p:nvSpPr>
        <p:spPr>
          <a:xfrm>
            <a:off x="3258109" y="3752850"/>
            <a:ext cx="1315779" cy="646331"/>
          </a:xfrm>
          <a:prstGeom prst="rect">
            <a:avLst/>
          </a:prstGeom>
          <a:noFill/>
        </p:spPr>
        <p:txBody>
          <a:bodyPr wrap="square" rtlCol="0">
            <a:spAutoFit/>
          </a:bodyPr>
          <a:lstStyle/>
          <a:p>
            <a:pPr algn="ctr"/>
            <a:r>
              <a:rPr lang="en-GB" dirty="0">
                <a:solidFill>
                  <a:schemeClr val="bg1"/>
                </a:solidFill>
                <a:latin typeface="Georgia" panose="02040502050405020303" pitchFamily="18" charset="0"/>
              </a:rPr>
              <a:t>Low-Level Features</a:t>
            </a:r>
          </a:p>
        </p:txBody>
      </p:sp>
      <p:sp>
        <p:nvSpPr>
          <p:cNvPr id="12" name="TextBox 11">
            <a:extLst>
              <a:ext uri="{FF2B5EF4-FFF2-40B4-BE49-F238E27FC236}">
                <a16:creationId xmlns:a16="http://schemas.microsoft.com/office/drawing/2014/main" id="{4E79E9EE-7622-8EA6-D93B-258C4E3A7912}"/>
              </a:ext>
            </a:extLst>
          </p:cNvPr>
          <p:cNvSpPr txBox="1"/>
          <p:nvPr/>
        </p:nvSpPr>
        <p:spPr>
          <a:xfrm>
            <a:off x="3258109" y="2724150"/>
            <a:ext cx="1315779" cy="646331"/>
          </a:xfrm>
          <a:prstGeom prst="rect">
            <a:avLst/>
          </a:prstGeom>
          <a:noFill/>
        </p:spPr>
        <p:txBody>
          <a:bodyPr wrap="square" rtlCol="0">
            <a:spAutoFit/>
          </a:bodyPr>
          <a:lstStyle/>
          <a:p>
            <a:pPr algn="ctr"/>
            <a:r>
              <a:rPr lang="en-GB" dirty="0">
                <a:solidFill>
                  <a:schemeClr val="bg1"/>
                </a:solidFill>
                <a:latin typeface="Georgia" panose="02040502050405020303" pitchFamily="18" charset="0"/>
              </a:rPr>
              <a:t>High-Level Features</a:t>
            </a:r>
          </a:p>
        </p:txBody>
      </p:sp>
      <p:sp>
        <p:nvSpPr>
          <p:cNvPr id="13" name="TextBox 12">
            <a:extLst>
              <a:ext uri="{FF2B5EF4-FFF2-40B4-BE49-F238E27FC236}">
                <a16:creationId xmlns:a16="http://schemas.microsoft.com/office/drawing/2014/main" id="{93DCD08E-4DD9-2F53-DABA-946B540FC7DD}"/>
              </a:ext>
            </a:extLst>
          </p:cNvPr>
          <p:cNvSpPr txBox="1"/>
          <p:nvPr/>
        </p:nvSpPr>
        <p:spPr>
          <a:xfrm>
            <a:off x="3478223" y="1972449"/>
            <a:ext cx="849913" cy="369332"/>
          </a:xfrm>
          <a:prstGeom prst="rect">
            <a:avLst/>
          </a:prstGeom>
          <a:noFill/>
        </p:spPr>
        <p:txBody>
          <a:bodyPr wrap="none" rtlCol="0">
            <a:spAutoFit/>
          </a:bodyPr>
          <a:lstStyle/>
          <a:p>
            <a:r>
              <a:rPr lang="en-GB" dirty="0">
                <a:solidFill>
                  <a:schemeClr val="bg1"/>
                </a:solidFill>
                <a:latin typeface="Georgia" panose="02040502050405020303" pitchFamily="18" charset="0"/>
              </a:rPr>
              <a:t>Object</a:t>
            </a:r>
          </a:p>
        </p:txBody>
      </p:sp>
      <p:cxnSp>
        <p:nvCxnSpPr>
          <p:cNvPr id="15" name="Straight Arrow Connector 14">
            <a:extLst>
              <a:ext uri="{FF2B5EF4-FFF2-40B4-BE49-F238E27FC236}">
                <a16:creationId xmlns:a16="http://schemas.microsoft.com/office/drawing/2014/main" id="{FCBDC715-D13F-9158-59C8-FCB6BCDB14CF}"/>
              </a:ext>
            </a:extLst>
          </p:cNvPr>
          <p:cNvCxnSpPr>
            <a:cxnSpLocks/>
          </p:cNvCxnSpPr>
          <p:nvPr/>
        </p:nvCxnSpPr>
        <p:spPr>
          <a:xfrm flipV="1">
            <a:off x="3915998" y="4474428"/>
            <a:ext cx="0" cy="307122"/>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AE632DCA-99A5-E981-E827-1D308AD97272}"/>
              </a:ext>
            </a:extLst>
          </p:cNvPr>
          <p:cNvCxnSpPr>
            <a:cxnSpLocks/>
          </p:cNvCxnSpPr>
          <p:nvPr/>
        </p:nvCxnSpPr>
        <p:spPr>
          <a:xfrm flipV="1">
            <a:off x="3903179" y="2417028"/>
            <a:ext cx="0" cy="307122"/>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BD848B9A-8957-77CE-67B6-9BEF1650414D}"/>
              </a:ext>
            </a:extLst>
          </p:cNvPr>
          <p:cNvCxnSpPr>
            <a:cxnSpLocks/>
          </p:cNvCxnSpPr>
          <p:nvPr/>
        </p:nvCxnSpPr>
        <p:spPr>
          <a:xfrm flipV="1">
            <a:off x="3915998" y="3445728"/>
            <a:ext cx="0" cy="307122"/>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20" name="Picture 19" descr="A close up of a monkey&#10;&#10;Description automatically generated">
            <a:extLst>
              <a:ext uri="{FF2B5EF4-FFF2-40B4-BE49-F238E27FC236}">
                <a16:creationId xmlns:a16="http://schemas.microsoft.com/office/drawing/2014/main" id="{2341CCA3-08B5-BD1E-1C20-701B10C22728}"/>
              </a:ext>
            </a:extLst>
          </p:cNvPr>
          <p:cNvPicPr>
            <a:picLocks noChangeAspect="1"/>
          </p:cNvPicPr>
          <p:nvPr/>
        </p:nvPicPr>
        <p:blipFill>
          <a:blip r:embed="rId2"/>
          <a:stretch>
            <a:fillRect/>
          </a:stretch>
        </p:blipFill>
        <p:spPr>
          <a:xfrm>
            <a:off x="7442686" y="4966216"/>
            <a:ext cx="842354" cy="1115378"/>
          </a:xfrm>
          <a:prstGeom prst="rect">
            <a:avLst/>
          </a:prstGeom>
        </p:spPr>
      </p:pic>
      <p:cxnSp>
        <p:nvCxnSpPr>
          <p:cNvPr id="21" name="Straight Arrow Connector 20">
            <a:extLst>
              <a:ext uri="{FF2B5EF4-FFF2-40B4-BE49-F238E27FC236}">
                <a16:creationId xmlns:a16="http://schemas.microsoft.com/office/drawing/2014/main" id="{A3BF497D-4CF8-4F5D-33DE-184A9F3124FC}"/>
              </a:ext>
            </a:extLst>
          </p:cNvPr>
          <p:cNvCxnSpPr>
            <a:cxnSpLocks/>
          </p:cNvCxnSpPr>
          <p:nvPr/>
        </p:nvCxnSpPr>
        <p:spPr>
          <a:xfrm flipV="1">
            <a:off x="7846771" y="4474428"/>
            <a:ext cx="0" cy="307122"/>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88F25A7B-88D1-862F-3309-0094A81D520F}"/>
              </a:ext>
            </a:extLst>
          </p:cNvPr>
          <p:cNvSpPr txBox="1"/>
          <p:nvPr/>
        </p:nvSpPr>
        <p:spPr>
          <a:xfrm>
            <a:off x="6930146" y="3752850"/>
            <a:ext cx="1833250" cy="646331"/>
          </a:xfrm>
          <a:prstGeom prst="rect">
            <a:avLst/>
          </a:prstGeom>
          <a:noFill/>
        </p:spPr>
        <p:txBody>
          <a:bodyPr wrap="square" rtlCol="0">
            <a:spAutoFit/>
          </a:bodyPr>
          <a:lstStyle/>
          <a:p>
            <a:pPr algn="ctr"/>
            <a:r>
              <a:rPr lang="en-GB" dirty="0">
                <a:solidFill>
                  <a:schemeClr val="bg1"/>
                </a:solidFill>
                <a:latin typeface="Georgia" panose="02040502050405020303" pitchFamily="18" charset="0"/>
              </a:rPr>
              <a:t>Edges, Lines, Shapes</a:t>
            </a:r>
          </a:p>
        </p:txBody>
      </p:sp>
      <p:sp>
        <p:nvSpPr>
          <p:cNvPr id="23" name="TextBox 22">
            <a:extLst>
              <a:ext uri="{FF2B5EF4-FFF2-40B4-BE49-F238E27FC236}">
                <a16:creationId xmlns:a16="http://schemas.microsoft.com/office/drawing/2014/main" id="{2D484B29-A246-3FA0-D2F5-BD356E1A2C31}"/>
              </a:ext>
            </a:extLst>
          </p:cNvPr>
          <p:cNvSpPr txBox="1"/>
          <p:nvPr/>
        </p:nvSpPr>
        <p:spPr>
          <a:xfrm>
            <a:off x="7202193" y="2724150"/>
            <a:ext cx="1315779" cy="646331"/>
          </a:xfrm>
          <a:prstGeom prst="rect">
            <a:avLst/>
          </a:prstGeom>
          <a:noFill/>
        </p:spPr>
        <p:txBody>
          <a:bodyPr wrap="square" rtlCol="0">
            <a:spAutoFit/>
          </a:bodyPr>
          <a:lstStyle/>
          <a:p>
            <a:pPr algn="ctr"/>
            <a:r>
              <a:rPr lang="en-GB" dirty="0">
                <a:solidFill>
                  <a:schemeClr val="bg1"/>
                </a:solidFill>
                <a:latin typeface="Georgia" panose="02040502050405020303" pitchFamily="18" charset="0"/>
              </a:rPr>
              <a:t>Mouth, Eyes</a:t>
            </a:r>
          </a:p>
        </p:txBody>
      </p:sp>
      <p:sp>
        <p:nvSpPr>
          <p:cNvPr id="24" name="TextBox 23">
            <a:extLst>
              <a:ext uri="{FF2B5EF4-FFF2-40B4-BE49-F238E27FC236}">
                <a16:creationId xmlns:a16="http://schemas.microsoft.com/office/drawing/2014/main" id="{1EDCA0B1-03D7-017C-6076-A1809D47F9B5}"/>
              </a:ext>
            </a:extLst>
          </p:cNvPr>
          <p:cNvSpPr txBox="1"/>
          <p:nvPr/>
        </p:nvSpPr>
        <p:spPr>
          <a:xfrm>
            <a:off x="7334097" y="1972449"/>
            <a:ext cx="1010213" cy="369332"/>
          </a:xfrm>
          <a:prstGeom prst="rect">
            <a:avLst/>
          </a:prstGeom>
          <a:noFill/>
        </p:spPr>
        <p:txBody>
          <a:bodyPr wrap="none" rtlCol="0">
            <a:spAutoFit/>
          </a:bodyPr>
          <a:lstStyle/>
          <a:p>
            <a:r>
              <a:rPr lang="en-GB" dirty="0">
                <a:solidFill>
                  <a:schemeClr val="bg1"/>
                </a:solidFill>
                <a:latin typeface="Georgia" panose="02040502050405020303" pitchFamily="18" charset="0"/>
              </a:rPr>
              <a:t>Monkey</a:t>
            </a:r>
          </a:p>
        </p:txBody>
      </p:sp>
      <p:cxnSp>
        <p:nvCxnSpPr>
          <p:cNvPr id="25" name="Straight Arrow Connector 24">
            <a:extLst>
              <a:ext uri="{FF2B5EF4-FFF2-40B4-BE49-F238E27FC236}">
                <a16:creationId xmlns:a16="http://schemas.microsoft.com/office/drawing/2014/main" id="{34A63590-ADBD-13AB-1B96-0ED381ECB4F6}"/>
              </a:ext>
            </a:extLst>
          </p:cNvPr>
          <p:cNvCxnSpPr>
            <a:cxnSpLocks/>
          </p:cNvCxnSpPr>
          <p:nvPr/>
        </p:nvCxnSpPr>
        <p:spPr>
          <a:xfrm flipV="1">
            <a:off x="7860083" y="3429000"/>
            <a:ext cx="0" cy="307122"/>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A5EF1A6A-51AA-E939-F8D5-5ADC72326A74}"/>
              </a:ext>
            </a:extLst>
          </p:cNvPr>
          <p:cNvCxnSpPr>
            <a:cxnSpLocks/>
          </p:cNvCxnSpPr>
          <p:nvPr/>
        </p:nvCxnSpPr>
        <p:spPr>
          <a:xfrm flipV="1">
            <a:off x="7827850" y="2341781"/>
            <a:ext cx="0" cy="307122"/>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2BB946D9-E064-A638-ADE2-4B08510FEC16}"/>
              </a:ext>
            </a:extLst>
          </p:cNvPr>
          <p:cNvSpPr txBox="1"/>
          <p:nvPr/>
        </p:nvSpPr>
        <p:spPr>
          <a:xfrm>
            <a:off x="9126650" y="3876675"/>
            <a:ext cx="2171700" cy="369332"/>
          </a:xfrm>
          <a:prstGeom prst="rect">
            <a:avLst/>
          </a:prstGeom>
          <a:noFill/>
        </p:spPr>
        <p:txBody>
          <a:bodyPr wrap="square" rtlCol="0">
            <a:spAutoFit/>
          </a:bodyPr>
          <a:lstStyle/>
          <a:p>
            <a:r>
              <a:rPr lang="en-GB" i="1" dirty="0">
                <a:solidFill>
                  <a:schemeClr val="bg1"/>
                </a:solidFill>
                <a:latin typeface="Georgia" panose="02040502050405020303" pitchFamily="18" charset="0"/>
              </a:rPr>
              <a:t>Lower Abstraction</a:t>
            </a:r>
          </a:p>
        </p:txBody>
      </p:sp>
      <p:sp>
        <p:nvSpPr>
          <p:cNvPr id="28" name="TextBox 27">
            <a:extLst>
              <a:ext uri="{FF2B5EF4-FFF2-40B4-BE49-F238E27FC236}">
                <a16:creationId xmlns:a16="http://schemas.microsoft.com/office/drawing/2014/main" id="{3014A041-8F95-6484-5E35-F70880D14E4A}"/>
              </a:ext>
            </a:extLst>
          </p:cNvPr>
          <p:cNvSpPr txBox="1"/>
          <p:nvPr/>
        </p:nvSpPr>
        <p:spPr>
          <a:xfrm>
            <a:off x="9126650" y="2862649"/>
            <a:ext cx="2171700" cy="369332"/>
          </a:xfrm>
          <a:prstGeom prst="rect">
            <a:avLst/>
          </a:prstGeom>
          <a:noFill/>
        </p:spPr>
        <p:txBody>
          <a:bodyPr wrap="square" rtlCol="0">
            <a:spAutoFit/>
          </a:bodyPr>
          <a:lstStyle/>
          <a:p>
            <a:r>
              <a:rPr lang="en-GB" i="1" dirty="0">
                <a:solidFill>
                  <a:schemeClr val="bg1"/>
                </a:solidFill>
                <a:latin typeface="Georgia" panose="02040502050405020303" pitchFamily="18" charset="0"/>
              </a:rPr>
              <a:t>Higher Abstraction</a:t>
            </a:r>
          </a:p>
        </p:txBody>
      </p:sp>
      <p:sp>
        <p:nvSpPr>
          <p:cNvPr id="29" name="TextBox 28">
            <a:extLst>
              <a:ext uri="{FF2B5EF4-FFF2-40B4-BE49-F238E27FC236}">
                <a16:creationId xmlns:a16="http://schemas.microsoft.com/office/drawing/2014/main" id="{553DAFAE-CD6A-3FA1-883B-C8C1B432274C}"/>
              </a:ext>
            </a:extLst>
          </p:cNvPr>
          <p:cNvSpPr txBox="1"/>
          <p:nvPr/>
        </p:nvSpPr>
        <p:spPr>
          <a:xfrm>
            <a:off x="9126649" y="1972449"/>
            <a:ext cx="2389075" cy="369332"/>
          </a:xfrm>
          <a:prstGeom prst="rect">
            <a:avLst/>
          </a:prstGeom>
          <a:noFill/>
        </p:spPr>
        <p:txBody>
          <a:bodyPr wrap="square" rtlCol="0">
            <a:spAutoFit/>
          </a:bodyPr>
          <a:lstStyle/>
          <a:p>
            <a:r>
              <a:rPr lang="en-GB" i="1" dirty="0">
                <a:solidFill>
                  <a:schemeClr val="bg1"/>
                </a:solidFill>
                <a:latin typeface="Georgia" panose="02040502050405020303" pitchFamily="18" charset="0"/>
              </a:rPr>
              <a:t>Highest Abstraction</a:t>
            </a:r>
          </a:p>
        </p:txBody>
      </p:sp>
    </p:spTree>
    <p:extLst>
      <p:ext uri="{BB962C8B-B14F-4D97-AF65-F5344CB8AC3E}">
        <p14:creationId xmlns:p14="http://schemas.microsoft.com/office/powerpoint/2010/main" val="33497077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13A399A3-54E5-AE38-3545-4B1C180FFB4F}"/>
              </a:ext>
            </a:extLst>
          </p:cNvPr>
          <p:cNvSpPr>
            <a:spLocks noGrp="1"/>
          </p:cNvSpPr>
          <p:nvPr>
            <p:ph type="sldNum" sz="quarter" idx="12"/>
          </p:nvPr>
        </p:nvSpPr>
        <p:spPr/>
        <p:txBody>
          <a:bodyPr/>
          <a:lstStyle/>
          <a:p>
            <a:fld id="{330EA680-D336-4FF7-8B7A-9848BB0A1C32}" type="slidenum">
              <a:rPr lang="en-US" b="0" smtClean="0">
                <a:latin typeface="Palatino Linotype" panose="02040502050505030304" pitchFamily="18" charset="0"/>
              </a:rPr>
              <a:pPr/>
              <a:t>19</a:t>
            </a:fld>
            <a:endParaRPr lang="en-US" b="0" dirty="0">
              <a:latin typeface="Palatino Linotype" panose="02040502050505030304" pitchFamily="18" charset="0"/>
            </a:endParaRPr>
          </a:p>
        </p:txBody>
      </p:sp>
      <p:sp>
        <p:nvSpPr>
          <p:cNvPr id="7" name="Title 8">
            <a:extLst>
              <a:ext uri="{FF2B5EF4-FFF2-40B4-BE49-F238E27FC236}">
                <a16:creationId xmlns:a16="http://schemas.microsoft.com/office/drawing/2014/main" id="{632A898E-3301-DD03-1CE5-A5156532788D}"/>
              </a:ext>
            </a:extLst>
          </p:cNvPr>
          <p:cNvSpPr>
            <a:spLocks noGrp="1"/>
          </p:cNvSpPr>
          <p:nvPr>
            <p:ph type="title"/>
          </p:nvPr>
        </p:nvSpPr>
        <p:spPr>
          <a:xfrm>
            <a:off x="4328136" y="235752"/>
            <a:ext cx="3535727" cy="735797"/>
          </a:xfrm>
        </p:spPr>
        <p:txBody>
          <a:bodyPr/>
          <a:lstStyle/>
          <a:p>
            <a:pPr algn="ctr"/>
            <a:r>
              <a:rPr lang="en-US" sz="4000" cap="none" dirty="0">
                <a:latin typeface="Georgia" panose="02040502050405020303" pitchFamily="18" charset="0"/>
              </a:rPr>
              <a:t>CNNs</a:t>
            </a:r>
            <a:endParaRPr lang="en-US" sz="4000" dirty="0">
              <a:latin typeface="Georgia" panose="02040502050405020303" pitchFamily="18" charset="0"/>
            </a:endParaRPr>
          </a:p>
        </p:txBody>
      </p:sp>
      <p:pic>
        <p:nvPicPr>
          <p:cNvPr id="2" name="Picture 1" descr="A close up of a monkey&#10;&#10;Description automatically generated">
            <a:extLst>
              <a:ext uri="{FF2B5EF4-FFF2-40B4-BE49-F238E27FC236}">
                <a16:creationId xmlns:a16="http://schemas.microsoft.com/office/drawing/2014/main" id="{26016577-1B4B-CC67-8A45-85BE78181788}"/>
              </a:ext>
            </a:extLst>
          </p:cNvPr>
          <p:cNvPicPr>
            <a:picLocks noChangeAspect="1"/>
          </p:cNvPicPr>
          <p:nvPr/>
        </p:nvPicPr>
        <p:blipFill>
          <a:blip r:embed="rId2">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414628" y="2428709"/>
            <a:ext cx="1366756" cy="1809749"/>
          </a:xfrm>
          <a:prstGeom prst="rect">
            <a:avLst/>
          </a:prstGeom>
          <a:scene3d>
            <a:camera prst="isometricOffAxis1Right"/>
            <a:lightRig rig="threePt" dir="t"/>
          </a:scene3d>
        </p:spPr>
      </p:pic>
      <p:sp>
        <p:nvSpPr>
          <p:cNvPr id="3" name="Rectangle 2">
            <a:extLst>
              <a:ext uri="{FF2B5EF4-FFF2-40B4-BE49-F238E27FC236}">
                <a16:creationId xmlns:a16="http://schemas.microsoft.com/office/drawing/2014/main" id="{157EE955-EBB9-F6BE-A932-BD38CDA12B96}"/>
              </a:ext>
            </a:extLst>
          </p:cNvPr>
          <p:cNvSpPr/>
          <p:nvPr/>
        </p:nvSpPr>
        <p:spPr>
          <a:xfrm>
            <a:off x="1376652" y="2933533"/>
            <a:ext cx="198591" cy="195263"/>
          </a:xfrm>
          <a:prstGeom prst="rect">
            <a:avLst/>
          </a:prstGeom>
          <a:noFill/>
          <a:ln w="9525">
            <a:solidFill>
              <a:schemeClr val="bg1"/>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5" name="Straight Connector 4">
            <a:extLst>
              <a:ext uri="{FF2B5EF4-FFF2-40B4-BE49-F238E27FC236}">
                <a16:creationId xmlns:a16="http://schemas.microsoft.com/office/drawing/2014/main" id="{75AF0518-6FF3-9A9E-9AB3-8E6C387C6A1B}"/>
              </a:ext>
            </a:extLst>
          </p:cNvPr>
          <p:cNvCxnSpPr>
            <a:cxnSpLocks/>
            <a:stCxn id="3" idx="1"/>
          </p:cNvCxnSpPr>
          <p:nvPr/>
        </p:nvCxnSpPr>
        <p:spPr>
          <a:xfrm>
            <a:off x="1376652" y="3031165"/>
            <a:ext cx="1281906" cy="29695"/>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818BAA5B-F461-EA89-00EB-86EC8E3779BC}"/>
              </a:ext>
            </a:extLst>
          </p:cNvPr>
          <p:cNvCxnSpPr>
            <a:cxnSpLocks/>
            <a:stCxn id="3" idx="2"/>
          </p:cNvCxnSpPr>
          <p:nvPr/>
        </p:nvCxnSpPr>
        <p:spPr>
          <a:xfrm flipV="1">
            <a:off x="1475948" y="3060371"/>
            <a:ext cx="1182610" cy="68425"/>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68522FB4-B21B-8E0C-197D-AC17B70F31F2}"/>
              </a:ext>
            </a:extLst>
          </p:cNvPr>
          <p:cNvCxnSpPr>
            <a:cxnSpLocks/>
            <a:stCxn id="3" idx="0"/>
          </p:cNvCxnSpPr>
          <p:nvPr/>
        </p:nvCxnSpPr>
        <p:spPr>
          <a:xfrm>
            <a:off x="1475948" y="2933533"/>
            <a:ext cx="1182610" cy="126838"/>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57" name="Group 56">
            <a:extLst>
              <a:ext uri="{FF2B5EF4-FFF2-40B4-BE49-F238E27FC236}">
                <a16:creationId xmlns:a16="http://schemas.microsoft.com/office/drawing/2014/main" id="{9204FBCE-E2B4-7F06-8EBA-73B9FABA630A}"/>
              </a:ext>
            </a:extLst>
          </p:cNvPr>
          <p:cNvGrpSpPr/>
          <p:nvPr/>
        </p:nvGrpSpPr>
        <p:grpSpPr>
          <a:xfrm>
            <a:off x="2394675" y="1324413"/>
            <a:ext cx="1445648" cy="3540340"/>
            <a:chOff x="3609930" y="1408305"/>
            <a:chExt cx="1445648" cy="3540340"/>
          </a:xfrm>
        </p:grpSpPr>
        <p:sp>
          <p:nvSpPr>
            <p:cNvPr id="53" name="Rectangle 52">
              <a:extLst>
                <a:ext uri="{FF2B5EF4-FFF2-40B4-BE49-F238E27FC236}">
                  <a16:creationId xmlns:a16="http://schemas.microsoft.com/office/drawing/2014/main" id="{FDBEBE95-1F4B-F7C2-52D0-190E92DE8B98}"/>
                </a:ext>
              </a:extLst>
            </p:cNvPr>
            <p:cNvSpPr>
              <a:spLocks/>
            </p:cNvSpPr>
            <p:nvPr/>
          </p:nvSpPr>
          <p:spPr>
            <a:xfrm>
              <a:off x="4006191" y="3138896"/>
              <a:ext cx="650047" cy="1809749"/>
            </a:xfrm>
            <a:prstGeom prst="rect">
              <a:avLst/>
            </a:prstGeom>
            <a:noFill/>
            <a:ln w="9525">
              <a:solidFill>
                <a:schemeClr val="bg1"/>
              </a:solidFill>
            </a:ln>
            <a:scene3d>
              <a:camera prst="isometricOffAxis2Top"/>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4" name="Rectangle 53">
              <a:extLst>
                <a:ext uri="{FF2B5EF4-FFF2-40B4-BE49-F238E27FC236}">
                  <a16:creationId xmlns:a16="http://schemas.microsoft.com/office/drawing/2014/main" id="{B0D9599E-9E0F-400B-F8B1-CDE873C23D81}"/>
                </a:ext>
              </a:extLst>
            </p:cNvPr>
            <p:cNvSpPr>
              <a:spLocks/>
            </p:cNvSpPr>
            <p:nvPr/>
          </p:nvSpPr>
          <p:spPr>
            <a:xfrm>
              <a:off x="4009270" y="1408305"/>
              <a:ext cx="650047" cy="1809749"/>
            </a:xfrm>
            <a:prstGeom prst="rect">
              <a:avLst/>
            </a:prstGeom>
            <a:noFill/>
            <a:ln w="9525">
              <a:solidFill>
                <a:schemeClr val="bg1"/>
              </a:solidFill>
            </a:ln>
            <a:scene3d>
              <a:camera prst="isometricOffAxis2Top"/>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56" name="Group 55">
              <a:extLst>
                <a:ext uri="{FF2B5EF4-FFF2-40B4-BE49-F238E27FC236}">
                  <a16:creationId xmlns:a16="http://schemas.microsoft.com/office/drawing/2014/main" id="{FB3629C5-59F0-DF75-731A-03BA06630269}"/>
                </a:ext>
              </a:extLst>
            </p:cNvPr>
            <p:cNvGrpSpPr>
              <a:grpSpLocks/>
            </p:cNvGrpSpPr>
            <p:nvPr/>
          </p:nvGrpSpPr>
          <p:grpSpPr>
            <a:xfrm>
              <a:off x="3609930" y="2019997"/>
              <a:ext cx="1445648" cy="2313877"/>
              <a:chOff x="3609930" y="2019997"/>
              <a:chExt cx="1445648" cy="2313877"/>
            </a:xfrm>
          </p:grpSpPr>
          <p:sp>
            <p:nvSpPr>
              <p:cNvPr id="49" name="Rectangle 48">
                <a:extLst>
                  <a:ext uri="{FF2B5EF4-FFF2-40B4-BE49-F238E27FC236}">
                    <a16:creationId xmlns:a16="http://schemas.microsoft.com/office/drawing/2014/main" id="{839D2120-404E-4C8B-5080-7A52FD3114C4}"/>
                  </a:ext>
                </a:extLst>
              </p:cNvPr>
              <p:cNvSpPr>
                <a:spLocks/>
              </p:cNvSpPr>
              <p:nvPr/>
            </p:nvSpPr>
            <p:spPr>
              <a:xfrm>
                <a:off x="3609930" y="2524125"/>
                <a:ext cx="650047" cy="1809749"/>
              </a:xfrm>
              <a:prstGeom prst="rect">
                <a:avLst/>
              </a:prstGeom>
              <a:noFill/>
              <a:ln w="9525">
                <a:solidFill>
                  <a:schemeClr val="bg1"/>
                </a:solidFill>
              </a:ln>
              <a:scene3d>
                <a:camera prst="isometricOffAxis2Lef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5" name="Rectangle 54">
                <a:extLst>
                  <a:ext uri="{FF2B5EF4-FFF2-40B4-BE49-F238E27FC236}">
                    <a16:creationId xmlns:a16="http://schemas.microsoft.com/office/drawing/2014/main" id="{D09D5288-6ACA-C14B-4707-F21E5603E821}"/>
                  </a:ext>
                </a:extLst>
              </p:cNvPr>
              <p:cNvSpPr>
                <a:spLocks/>
              </p:cNvSpPr>
              <p:nvPr/>
            </p:nvSpPr>
            <p:spPr>
              <a:xfrm>
                <a:off x="4405531" y="2019997"/>
                <a:ext cx="650047" cy="1809749"/>
              </a:xfrm>
              <a:prstGeom prst="rect">
                <a:avLst/>
              </a:prstGeom>
              <a:noFill/>
              <a:ln w="9525">
                <a:solidFill>
                  <a:schemeClr val="bg1"/>
                </a:solidFill>
              </a:ln>
              <a:scene3d>
                <a:camera prst="isometricOffAxis2Lef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grpSp>
      <p:sp>
        <p:nvSpPr>
          <p:cNvPr id="58" name="Rectangle 57">
            <a:extLst>
              <a:ext uri="{FF2B5EF4-FFF2-40B4-BE49-F238E27FC236}">
                <a16:creationId xmlns:a16="http://schemas.microsoft.com/office/drawing/2014/main" id="{EBF49FC2-832D-AC3F-C6D0-4C9E33A6F0EB}"/>
              </a:ext>
            </a:extLst>
          </p:cNvPr>
          <p:cNvSpPr/>
          <p:nvPr/>
        </p:nvSpPr>
        <p:spPr>
          <a:xfrm>
            <a:off x="2615149" y="3010445"/>
            <a:ext cx="89898" cy="118351"/>
          </a:xfrm>
          <a:prstGeom prst="rect">
            <a:avLst/>
          </a:prstGeom>
          <a:noFill/>
          <a:ln w="6350">
            <a:solidFill>
              <a:schemeClr val="bg1"/>
            </a:solidFill>
            <a:prstDash val="sysDash"/>
          </a:ln>
          <a:scene3d>
            <a:camera prst="isometricOffAxis1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9" name="Rectangle 58">
            <a:extLst>
              <a:ext uri="{FF2B5EF4-FFF2-40B4-BE49-F238E27FC236}">
                <a16:creationId xmlns:a16="http://schemas.microsoft.com/office/drawing/2014/main" id="{2AB12450-6732-990E-1928-0E073C5A6F67}"/>
              </a:ext>
            </a:extLst>
          </p:cNvPr>
          <p:cNvSpPr/>
          <p:nvPr/>
        </p:nvSpPr>
        <p:spPr>
          <a:xfrm>
            <a:off x="3440983" y="2552355"/>
            <a:ext cx="198591" cy="195263"/>
          </a:xfrm>
          <a:prstGeom prst="rect">
            <a:avLst/>
          </a:prstGeom>
          <a:noFill/>
          <a:ln w="9525">
            <a:solidFill>
              <a:schemeClr val="bg1"/>
            </a:solidFill>
            <a:prstDash val="sysDash"/>
          </a:ln>
          <a:scene3d>
            <a:camera prst="isometricOffAxis2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60" name="Straight Connector 59">
            <a:extLst>
              <a:ext uri="{FF2B5EF4-FFF2-40B4-BE49-F238E27FC236}">
                <a16:creationId xmlns:a16="http://schemas.microsoft.com/office/drawing/2014/main" id="{F90673FE-711E-7DB1-EEEA-FB8663BC7F8D}"/>
              </a:ext>
            </a:extLst>
          </p:cNvPr>
          <p:cNvCxnSpPr>
            <a:cxnSpLocks/>
          </p:cNvCxnSpPr>
          <p:nvPr/>
        </p:nvCxnSpPr>
        <p:spPr>
          <a:xfrm>
            <a:off x="3583781" y="2528888"/>
            <a:ext cx="2138094" cy="783371"/>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BA879D0D-FFBE-EBE3-D44F-4BF951100B74}"/>
              </a:ext>
            </a:extLst>
          </p:cNvPr>
          <p:cNvCxnSpPr>
            <a:cxnSpLocks/>
          </p:cNvCxnSpPr>
          <p:nvPr/>
        </p:nvCxnSpPr>
        <p:spPr>
          <a:xfrm>
            <a:off x="3586163" y="2709863"/>
            <a:ext cx="2138093" cy="602396"/>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7754CEB0-85DA-49D0-13F4-637E123036CA}"/>
              </a:ext>
            </a:extLst>
          </p:cNvPr>
          <p:cNvCxnSpPr>
            <a:cxnSpLocks/>
          </p:cNvCxnSpPr>
          <p:nvPr/>
        </p:nvCxnSpPr>
        <p:spPr>
          <a:xfrm>
            <a:off x="3498056" y="2581275"/>
            <a:ext cx="2223819" cy="728603"/>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9AF8A329-18D0-1F04-47DA-1CF2C83F5DB7}"/>
              </a:ext>
            </a:extLst>
          </p:cNvPr>
          <p:cNvCxnSpPr>
            <a:cxnSpLocks/>
          </p:cNvCxnSpPr>
          <p:nvPr/>
        </p:nvCxnSpPr>
        <p:spPr>
          <a:xfrm>
            <a:off x="3495675" y="2771775"/>
            <a:ext cx="2228581" cy="538103"/>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grpSp>
        <p:nvGrpSpPr>
          <p:cNvPr id="74" name="Group 73">
            <a:extLst>
              <a:ext uri="{FF2B5EF4-FFF2-40B4-BE49-F238E27FC236}">
                <a16:creationId xmlns:a16="http://schemas.microsoft.com/office/drawing/2014/main" id="{E24D7598-496C-76D5-25D9-AE184A82CA3B}"/>
              </a:ext>
            </a:extLst>
          </p:cNvPr>
          <p:cNvGrpSpPr/>
          <p:nvPr/>
        </p:nvGrpSpPr>
        <p:grpSpPr>
          <a:xfrm>
            <a:off x="4261464" y="2338328"/>
            <a:ext cx="1708623" cy="2311771"/>
            <a:chOff x="5832434" y="2455028"/>
            <a:chExt cx="1708623" cy="2311771"/>
          </a:xfrm>
        </p:grpSpPr>
        <p:sp>
          <p:nvSpPr>
            <p:cNvPr id="70" name="Rectangle 69">
              <a:extLst>
                <a:ext uri="{FF2B5EF4-FFF2-40B4-BE49-F238E27FC236}">
                  <a16:creationId xmlns:a16="http://schemas.microsoft.com/office/drawing/2014/main" id="{9D43FD73-A2AB-1B63-1FAB-AA37D239DBCA}"/>
                </a:ext>
              </a:extLst>
            </p:cNvPr>
            <p:cNvSpPr/>
            <p:nvPr/>
          </p:nvSpPr>
          <p:spPr>
            <a:xfrm>
              <a:off x="6095999" y="2455028"/>
              <a:ext cx="1182610" cy="1182610"/>
            </a:xfrm>
            <a:prstGeom prst="rect">
              <a:avLst/>
            </a:prstGeom>
            <a:noFill/>
            <a:ln w="9525">
              <a:solidFill>
                <a:schemeClr val="bg1"/>
              </a:solidFill>
            </a:ln>
            <a:scene3d>
              <a:camera prst="isometricOffAxis2Top"/>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1" name="Rectangle 70">
              <a:extLst>
                <a:ext uri="{FF2B5EF4-FFF2-40B4-BE49-F238E27FC236}">
                  <a16:creationId xmlns:a16="http://schemas.microsoft.com/office/drawing/2014/main" id="{62C559CF-4706-A351-5F67-E97CD8C2FF9E}"/>
                </a:ext>
              </a:extLst>
            </p:cNvPr>
            <p:cNvSpPr/>
            <p:nvPr/>
          </p:nvSpPr>
          <p:spPr>
            <a:xfrm>
              <a:off x="5832434" y="3189999"/>
              <a:ext cx="1182610" cy="1182610"/>
            </a:xfrm>
            <a:prstGeom prst="rect">
              <a:avLst/>
            </a:prstGeom>
            <a:noFill/>
            <a:ln w="9525">
              <a:solidFill>
                <a:schemeClr val="bg1"/>
              </a:solidFill>
            </a:ln>
            <a:scene3d>
              <a:camera prst="isometricOffAxis2Lef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2" name="Rectangle 71">
              <a:extLst>
                <a:ext uri="{FF2B5EF4-FFF2-40B4-BE49-F238E27FC236}">
                  <a16:creationId xmlns:a16="http://schemas.microsoft.com/office/drawing/2014/main" id="{F1A7461F-FE39-8DF8-14A7-B34882CEE01A}"/>
                </a:ext>
              </a:extLst>
            </p:cNvPr>
            <p:cNvSpPr/>
            <p:nvPr/>
          </p:nvSpPr>
          <p:spPr>
            <a:xfrm>
              <a:off x="6358447" y="2854242"/>
              <a:ext cx="1182610" cy="1182610"/>
            </a:xfrm>
            <a:prstGeom prst="rect">
              <a:avLst/>
            </a:prstGeom>
            <a:noFill/>
            <a:ln w="9525">
              <a:solidFill>
                <a:schemeClr val="bg1"/>
              </a:solidFill>
            </a:ln>
            <a:scene3d>
              <a:camera prst="isometricOffAxis2Lef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3" name="Rectangle 72">
              <a:extLst>
                <a:ext uri="{FF2B5EF4-FFF2-40B4-BE49-F238E27FC236}">
                  <a16:creationId xmlns:a16="http://schemas.microsoft.com/office/drawing/2014/main" id="{CFB1EB56-EE37-294A-8B2A-7684371DC189}"/>
                </a:ext>
              </a:extLst>
            </p:cNvPr>
            <p:cNvSpPr/>
            <p:nvPr/>
          </p:nvSpPr>
          <p:spPr>
            <a:xfrm>
              <a:off x="6101023" y="3584189"/>
              <a:ext cx="1182610" cy="1182610"/>
            </a:xfrm>
            <a:prstGeom prst="rect">
              <a:avLst/>
            </a:prstGeom>
            <a:noFill/>
            <a:ln w="9525">
              <a:solidFill>
                <a:schemeClr val="bg1"/>
              </a:solidFill>
            </a:ln>
            <a:scene3d>
              <a:camera prst="isometricOffAxis2Top"/>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75" name="Rectangle 74">
            <a:extLst>
              <a:ext uri="{FF2B5EF4-FFF2-40B4-BE49-F238E27FC236}">
                <a16:creationId xmlns:a16="http://schemas.microsoft.com/office/drawing/2014/main" id="{F26603B3-0BAF-DC2C-F917-823200D56E14}"/>
              </a:ext>
            </a:extLst>
          </p:cNvPr>
          <p:cNvSpPr/>
          <p:nvPr/>
        </p:nvSpPr>
        <p:spPr>
          <a:xfrm>
            <a:off x="4395998" y="3636880"/>
            <a:ext cx="268110" cy="175379"/>
          </a:xfrm>
          <a:prstGeom prst="rect">
            <a:avLst/>
          </a:prstGeom>
          <a:noFill/>
          <a:ln w="6350">
            <a:solidFill>
              <a:schemeClr val="bg1"/>
            </a:solidFill>
            <a:prstDash val="sysDash"/>
          </a:ln>
          <a:scene3d>
            <a:camera prst="isometricOffAxis2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6" name="Rectangle 75">
            <a:extLst>
              <a:ext uri="{FF2B5EF4-FFF2-40B4-BE49-F238E27FC236}">
                <a16:creationId xmlns:a16="http://schemas.microsoft.com/office/drawing/2014/main" id="{4FA3FD5F-8B40-F990-1BD6-10B3748200E0}"/>
              </a:ext>
            </a:extLst>
          </p:cNvPr>
          <p:cNvSpPr/>
          <p:nvPr/>
        </p:nvSpPr>
        <p:spPr>
          <a:xfrm>
            <a:off x="5527426" y="3694375"/>
            <a:ext cx="268110" cy="175379"/>
          </a:xfrm>
          <a:prstGeom prst="rect">
            <a:avLst/>
          </a:prstGeom>
          <a:noFill/>
          <a:ln w="6350">
            <a:solidFill>
              <a:schemeClr val="bg1"/>
            </a:solidFill>
            <a:prstDash val="sysDash"/>
          </a:ln>
          <a:scene3d>
            <a:camera prst="isometricOffAxis2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77" name="Straight Connector 76">
            <a:extLst>
              <a:ext uri="{FF2B5EF4-FFF2-40B4-BE49-F238E27FC236}">
                <a16:creationId xmlns:a16="http://schemas.microsoft.com/office/drawing/2014/main" id="{684B5E54-1071-B281-1545-B2F956AAF11B}"/>
              </a:ext>
            </a:extLst>
          </p:cNvPr>
          <p:cNvCxnSpPr>
            <a:cxnSpLocks/>
          </p:cNvCxnSpPr>
          <p:nvPr/>
        </p:nvCxnSpPr>
        <p:spPr>
          <a:xfrm>
            <a:off x="4590400" y="3599305"/>
            <a:ext cx="1122263" cy="59674"/>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BE1408FB-A29E-5A17-4E1A-79DEC448C07A}"/>
              </a:ext>
            </a:extLst>
          </p:cNvPr>
          <p:cNvCxnSpPr>
            <a:cxnSpLocks/>
          </p:cNvCxnSpPr>
          <p:nvPr/>
        </p:nvCxnSpPr>
        <p:spPr>
          <a:xfrm>
            <a:off x="4590399" y="3767183"/>
            <a:ext cx="1122263" cy="59674"/>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2B9443E9-77DA-4AF0-F725-32D6C6B96808}"/>
              </a:ext>
            </a:extLst>
          </p:cNvPr>
          <p:cNvCxnSpPr>
            <a:cxnSpLocks/>
          </p:cNvCxnSpPr>
          <p:nvPr/>
        </p:nvCxnSpPr>
        <p:spPr>
          <a:xfrm>
            <a:off x="4474917" y="3672195"/>
            <a:ext cx="1122263" cy="59674"/>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EFD3073E-CBFC-0228-68EA-D1169E9E982A}"/>
              </a:ext>
            </a:extLst>
          </p:cNvPr>
          <p:cNvCxnSpPr>
            <a:cxnSpLocks/>
          </p:cNvCxnSpPr>
          <p:nvPr/>
        </p:nvCxnSpPr>
        <p:spPr>
          <a:xfrm>
            <a:off x="4472766" y="3845359"/>
            <a:ext cx="1122263" cy="59674"/>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sp>
        <p:nvSpPr>
          <p:cNvPr id="87" name="Rectangle 86">
            <a:extLst>
              <a:ext uri="{FF2B5EF4-FFF2-40B4-BE49-F238E27FC236}">
                <a16:creationId xmlns:a16="http://schemas.microsoft.com/office/drawing/2014/main" id="{EF4308D7-460F-B019-76BD-5D1E69360571}"/>
              </a:ext>
            </a:extLst>
          </p:cNvPr>
          <p:cNvSpPr/>
          <p:nvPr/>
        </p:nvSpPr>
        <p:spPr>
          <a:xfrm>
            <a:off x="5656549" y="3254726"/>
            <a:ext cx="89898" cy="118351"/>
          </a:xfrm>
          <a:prstGeom prst="rect">
            <a:avLst/>
          </a:prstGeom>
          <a:noFill/>
          <a:ln w="6350">
            <a:solidFill>
              <a:schemeClr val="bg1"/>
            </a:solidFill>
            <a:prstDash val="sysDash"/>
          </a:ln>
          <a:scene3d>
            <a:camera prst="isometricOffAxis2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98" name="Group 97">
            <a:extLst>
              <a:ext uri="{FF2B5EF4-FFF2-40B4-BE49-F238E27FC236}">
                <a16:creationId xmlns:a16="http://schemas.microsoft.com/office/drawing/2014/main" id="{3E0ACC0B-2F23-17B7-1B2C-BB3E37CE3401}"/>
              </a:ext>
            </a:extLst>
          </p:cNvPr>
          <p:cNvGrpSpPr/>
          <p:nvPr/>
        </p:nvGrpSpPr>
        <p:grpSpPr>
          <a:xfrm>
            <a:off x="6479339" y="2369563"/>
            <a:ext cx="918622" cy="2280536"/>
            <a:chOff x="3609930" y="1408305"/>
            <a:chExt cx="1445648" cy="3540340"/>
          </a:xfrm>
        </p:grpSpPr>
        <p:sp>
          <p:nvSpPr>
            <p:cNvPr id="99" name="Rectangle 98">
              <a:extLst>
                <a:ext uri="{FF2B5EF4-FFF2-40B4-BE49-F238E27FC236}">
                  <a16:creationId xmlns:a16="http://schemas.microsoft.com/office/drawing/2014/main" id="{132C86E1-B5A1-1569-60F3-C4C46233A8A3}"/>
                </a:ext>
              </a:extLst>
            </p:cNvPr>
            <p:cNvSpPr>
              <a:spLocks/>
            </p:cNvSpPr>
            <p:nvPr/>
          </p:nvSpPr>
          <p:spPr>
            <a:xfrm>
              <a:off x="4006191" y="3138896"/>
              <a:ext cx="650047" cy="1809749"/>
            </a:xfrm>
            <a:prstGeom prst="rect">
              <a:avLst/>
            </a:prstGeom>
            <a:noFill/>
            <a:ln w="9525">
              <a:solidFill>
                <a:schemeClr val="bg1"/>
              </a:solidFill>
            </a:ln>
            <a:scene3d>
              <a:camera prst="isometricOffAxis2Top"/>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0" name="Rectangle 99">
              <a:extLst>
                <a:ext uri="{FF2B5EF4-FFF2-40B4-BE49-F238E27FC236}">
                  <a16:creationId xmlns:a16="http://schemas.microsoft.com/office/drawing/2014/main" id="{F33BC215-6A21-7DB4-E323-B776875C106D}"/>
                </a:ext>
              </a:extLst>
            </p:cNvPr>
            <p:cNvSpPr>
              <a:spLocks/>
            </p:cNvSpPr>
            <p:nvPr/>
          </p:nvSpPr>
          <p:spPr>
            <a:xfrm>
              <a:off x="4009270" y="1408305"/>
              <a:ext cx="650047" cy="1809749"/>
            </a:xfrm>
            <a:prstGeom prst="rect">
              <a:avLst/>
            </a:prstGeom>
            <a:noFill/>
            <a:ln w="9525">
              <a:solidFill>
                <a:schemeClr val="bg1"/>
              </a:solidFill>
            </a:ln>
            <a:scene3d>
              <a:camera prst="isometricOffAxis2Top"/>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01" name="Group 100">
              <a:extLst>
                <a:ext uri="{FF2B5EF4-FFF2-40B4-BE49-F238E27FC236}">
                  <a16:creationId xmlns:a16="http://schemas.microsoft.com/office/drawing/2014/main" id="{9667FCA8-B90A-CE1B-D1B4-3A2D4C6D4812}"/>
                </a:ext>
              </a:extLst>
            </p:cNvPr>
            <p:cNvGrpSpPr>
              <a:grpSpLocks/>
            </p:cNvGrpSpPr>
            <p:nvPr/>
          </p:nvGrpSpPr>
          <p:grpSpPr>
            <a:xfrm>
              <a:off x="3609930" y="2019997"/>
              <a:ext cx="1445648" cy="2313877"/>
              <a:chOff x="3609930" y="2019997"/>
              <a:chExt cx="1445648" cy="2313877"/>
            </a:xfrm>
          </p:grpSpPr>
          <p:sp>
            <p:nvSpPr>
              <p:cNvPr id="102" name="Rectangle 101">
                <a:extLst>
                  <a:ext uri="{FF2B5EF4-FFF2-40B4-BE49-F238E27FC236}">
                    <a16:creationId xmlns:a16="http://schemas.microsoft.com/office/drawing/2014/main" id="{0E64A394-1F1A-82CD-5851-D771F9CE8775}"/>
                  </a:ext>
                </a:extLst>
              </p:cNvPr>
              <p:cNvSpPr>
                <a:spLocks/>
              </p:cNvSpPr>
              <p:nvPr/>
            </p:nvSpPr>
            <p:spPr>
              <a:xfrm>
                <a:off x="3609930" y="2524125"/>
                <a:ext cx="650047" cy="1809749"/>
              </a:xfrm>
              <a:prstGeom prst="rect">
                <a:avLst/>
              </a:prstGeom>
              <a:noFill/>
              <a:ln w="9525">
                <a:solidFill>
                  <a:schemeClr val="bg1"/>
                </a:solidFill>
              </a:ln>
              <a:scene3d>
                <a:camera prst="isometricOffAxis2Lef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3" name="Rectangle 102">
                <a:extLst>
                  <a:ext uri="{FF2B5EF4-FFF2-40B4-BE49-F238E27FC236}">
                    <a16:creationId xmlns:a16="http://schemas.microsoft.com/office/drawing/2014/main" id="{086979A7-0475-9566-A1FA-6BBC7081E31B}"/>
                  </a:ext>
                </a:extLst>
              </p:cNvPr>
              <p:cNvSpPr>
                <a:spLocks/>
              </p:cNvSpPr>
              <p:nvPr/>
            </p:nvSpPr>
            <p:spPr>
              <a:xfrm>
                <a:off x="4405531" y="2019997"/>
                <a:ext cx="650047" cy="1809749"/>
              </a:xfrm>
              <a:prstGeom prst="rect">
                <a:avLst/>
              </a:prstGeom>
              <a:noFill/>
              <a:ln w="9525">
                <a:solidFill>
                  <a:schemeClr val="bg1"/>
                </a:solidFill>
              </a:ln>
              <a:scene3d>
                <a:camera prst="isometricOffAxis2Lef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grpSp>
      <p:sp>
        <p:nvSpPr>
          <p:cNvPr id="104" name="Rectangle 103">
            <a:extLst>
              <a:ext uri="{FF2B5EF4-FFF2-40B4-BE49-F238E27FC236}">
                <a16:creationId xmlns:a16="http://schemas.microsoft.com/office/drawing/2014/main" id="{BAFC4A12-7CA9-3497-455B-4A84B6E57854}"/>
              </a:ext>
            </a:extLst>
          </p:cNvPr>
          <p:cNvSpPr/>
          <p:nvPr/>
        </p:nvSpPr>
        <p:spPr>
          <a:xfrm>
            <a:off x="6688146" y="3487258"/>
            <a:ext cx="89898" cy="118351"/>
          </a:xfrm>
          <a:prstGeom prst="rect">
            <a:avLst/>
          </a:prstGeom>
          <a:noFill/>
          <a:ln w="6350">
            <a:solidFill>
              <a:schemeClr val="bg1"/>
            </a:solidFill>
            <a:prstDash val="sysDash"/>
          </a:ln>
          <a:scene3d>
            <a:camera prst="isometricOffAxis2Right"/>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05" name="Straight Connector 104">
            <a:extLst>
              <a:ext uri="{FF2B5EF4-FFF2-40B4-BE49-F238E27FC236}">
                <a16:creationId xmlns:a16="http://schemas.microsoft.com/office/drawing/2014/main" id="{7DEAE7D7-8812-20AB-644F-E6F944A5E4F1}"/>
              </a:ext>
            </a:extLst>
          </p:cNvPr>
          <p:cNvCxnSpPr>
            <a:cxnSpLocks/>
            <a:stCxn id="76" idx="0"/>
          </p:cNvCxnSpPr>
          <p:nvPr/>
        </p:nvCxnSpPr>
        <p:spPr>
          <a:xfrm flipV="1">
            <a:off x="5661481" y="3550444"/>
            <a:ext cx="1075075" cy="143931"/>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3313F4AC-581A-3796-B616-87596B21BAD0}"/>
              </a:ext>
            </a:extLst>
          </p:cNvPr>
          <p:cNvCxnSpPr>
            <a:cxnSpLocks/>
          </p:cNvCxnSpPr>
          <p:nvPr/>
        </p:nvCxnSpPr>
        <p:spPr>
          <a:xfrm flipV="1">
            <a:off x="5657581" y="3548617"/>
            <a:ext cx="1079182" cy="316092"/>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FB5299F7-FE6D-3903-2AE8-CEA9640ABC36}"/>
              </a:ext>
            </a:extLst>
          </p:cNvPr>
          <p:cNvCxnSpPr>
            <a:cxnSpLocks/>
          </p:cNvCxnSpPr>
          <p:nvPr/>
        </p:nvCxnSpPr>
        <p:spPr>
          <a:xfrm flipV="1">
            <a:off x="5718631" y="3550444"/>
            <a:ext cx="1017925" cy="203462"/>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805C5E2D-567A-6CAD-B352-864DC0952D13}"/>
              </a:ext>
            </a:extLst>
          </p:cNvPr>
          <p:cNvCxnSpPr>
            <a:cxnSpLocks/>
          </p:cNvCxnSpPr>
          <p:nvPr/>
        </p:nvCxnSpPr>
        <p:spPr>
          <a:xfrm flipV="1">
            <a:off x="5602071" y="3550444"/>
            <a:ext cx="1134485" cy="256569"/>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sp>
        <p:nvSpPr>
          <p:cNvPr id="151" name="Left Brace 150">
            <a:extLst>
              <a:ext uri="{FF2B5EF4-FFF2-40B4-BE49-F238E27FC236}">
                <a16:creationId xmlns:a16="http://schemas.microsoft.com/office/drawing/2014/main" id="{9FCA257C-55CD-350D-FF44-AF0832E3FCD9}"/>
              </a:ext>
            </a:extLst>
          </p:cNvPr>
          <p:cNvSpPr/>
          <p:nvPr/>
        </p:nvSpPr>
        <p:spPr>
          <a:xfrm rot="16200000">
            <a:off x="4819407" y="2165035"/>
            <a:ext cx="258635" cy="5360640"/>
          </a:xfrm>
          <a:prstGeom prst="leftBrace">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52" name="Left Brace 151">
            <a:extLst>
              <a:ext uri="{FF2B5EF4-FFF2-40B4-BE49-F238E27FC236}">
                <a16:creationId xmlns:a16="http://schemas.microsoft.com/office/drawing/2014/main" id="{D011BF69-886C-6C6A-1A8D-9B4B9250138B}"/>
              </a:ext>
            </a:extLst>
          </p:cNvPr>
          <p:cNvSpPr/>
          <p:nvPr/>
        </p:nvSpPr>
        <p:spPr>
          <a:xfrm rot="16200000">
            <a:off x="9460368" y="3151281"/>
            <a:ext cx="258635" cy="3417329"/>
          </a:xfrm>
          <a:prstGeom prst="leftBrace">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53" name="Text Placeholder 21">
            <a:extLst>
              <a:ext uri="{FF2B5EF4-FFF2-40B4-BE49-F238E27FC236}">
                <a16:creationId xmlns:a16="http://schemas.microsoft.com/office/drawing/2014/main" id="{7A2F38E0-1147-447A-A08A-82F2F62CDF6A}"/>
              </a:ext>
            </a:extLst>
          </p:cNvPr>
          <p:cNvSpPr txBox="1">
            <a:spLocks/>
          </p:cNvSpPr>
          <p:nvPr/>
        </p:nvSpPr>
        <p:spPr>
          <a:xfrm>
            <a:off x="4275765" y="5008614"/>
            <a:ext cx="2001795" cy="33688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1600" i="1" kern="100" dirty="0">
                <a:solidFill>
                  <a:schemeClr val="bg1"/>
                </a:solidFill>
                <a:latin typeface="Georgia" panose="02040502050405020303" pitchFamily="18" charset="0"/>
                <a:ea typeface="Aptos" panose="020B0004020202020204" pitchFamily="34" charset="0"/>
                <a:cs typeface="Times New Roman" panose="02020603050405020304" pitchFamily="18" charset="0"/>
              </a:rPr>
              <a:t>Feature Learning</a:t>
            </a:r>
            <a:endParaRPr lang="en-GB" sz="1800" i="1" kern="100" dirty="0">
              <a:solidFill>
                <a:schemeClr val="bg1"/>
              </a:solidFill>
              <a:latin typeface="Georgia" panose="02040502050405020303" pitchFamily="18" charset="0"/>
              <a:ea typeface="Aptos" panose="020B0004020202020204" pitchFamily="34" charset="0"/>
              <a:cs typeface="Times New Roman" panose="02020603050405020304" pitchFamily="18" charset="0"/>
            </a:endParaRPr>
          </a:p>
        </p:txBody>
      </p:sp>
      <p:sp>
        <p:nvSpPr>
          <p:cNvPr id="154" name="Text Placeholder 21">
            <a:extLst>
              <a:ext uri="{FF2B5EF4-FFF2-40B4-BE49-F238E27FC236}">
                <a16:creationId xmlns:a16="http://schemas.microsoft.com/office/drawing/2014/main" id="{88317270-1440-1E0F-27E5-0902DDCC7673}"/>
              </a:ext>
            </a:extLst>
          </p:cNvPr>
          <p:cNvSpPr txBox="1">
            <a:spLocks/>
          </p:cNvSpPr>
          <p:nvPr/>
        </p:nvSpPr>
        <p:spPr>
          <a:xfrm>
            <a:off x="8588787" y="5008614"/>
            <a:ext cx="2001795" cy="33688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1600" i="1" kern="100" dirty="0">
                <a:solidFill>
                  <a:schemeClr val="bg1"/>
                </a:solidFill>
                <a:latin typeface="Georgia" panose="02040502050405020303" pitchFamily="18" charset="0"/>
                <a:ea typeface="Aptos" panose="020B0004020202020204" pitchFamily="34" charset="0"/>
                <a:cs typeface="Times New Roman" panose="02020603050405020304" pitchFamily="18" charset="0"/>
              </a:rPr>
              <a:t>Classification</a:t>
            </a:r>
            <a:endParaRPr lang="en-GB" sz="1800" i="1" kern="100" dirty="0">
              <a:solidFill>
                <a:schemeClr val="bg1"/>
              </a:solidFill>
              <a:latin typeface="Georgia" panose="02040502050405020303" pitchFamily="18" charset="0"/>
              <a:ea typeface="Aptos" panose="020B0004020202020204" pitchFamily="34" charset="0"/>
              <a:cs typeface="Times New Roman" panose="02020603050405020304" pitchFamily="18" charset="0"/>
            </a:endParaRPr>
          </a:p>
        </p:txBody>
      </p:sp>
      <p:grpSp>
        <p:nvGrpSpPr>
          <p:cNvPr id="161" name="Group 160">
            <a:extLst>
              <a:ext uri="{FF2B5EF4-FFF2-40B4-BE49-F238E27FC236}">
                <a16:creationId xmlns:a16="http://schemas.microsoft.com/office/drawing/2014/main" id="{E4D86078-D954-32CC-16EB-7920694C3B31}"/>
              </a:ext>
            </a:extLst>
          </p:cNvPr>
          <p:cNvGrpSpPr/>
          <p:nvPr/>
        </p:nvGrpSpPr>
        <p:grpSpPr>
          <a:xfrm>
            <a:off x="7585524" y="3553586"/>
            <a:ext cx="251975" cy="45719"/>
            <a:chOff x="7637725" y="3532777"/>
            <a:chExt cx="733322" cy="133056"/>
          </a:xfrm>
        </p:grpSpPr>
        <p:sp>
          <p:nvSpPr>
            <p:cNvPr id="155" name="Oval 154">
              <a:extLst>
                <a:ext uri="{FF2B5EF4-FFF2-40B4-BE49-F238E27FC236}">
                  <a16:creationId xmlns:a16="http://schemas.microsoft.com/office/drawing/2014/main" id="{D6BC4576-F222-5684-D987-87E31EAB1D75}"/>
                </a:ext>
              </a:extLst>
            </p:cNvPr>
            <p:cNvSpPr/>
            <p:nvPr/>
          </p:nvSpPr>
          <p:spPr>
            <a:xfrm>
              <a:off x="7637725" y="3532777"/>
              <a:ext cx="133056" cy="133056"/>
            </a:xfrm>
            <a:prstGeom prst="ellipse">
              <a:avLst/>
            </a:prstGeom>
            <a:solidFill>
              <a:schemeClr val="bg1"/>
            </a:solid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6" name="Oval 155">
              <a:extLst>
                <a:ext uri="{FF2B5EF4-FFF2-40B4-BE49-F238E27FC236}">
                  <a16:creationId xmlns:a16="http://schemas.microsoft.com/office/drawing/2014/main" id="{AC6C6E5C-F7FE-6952-173C-37DB7E791A0C}"/>
                </a:ext>
              </a:extLst>
            </p:cNvPr>
            <p:cNvSpPr/>
            <p:nvPr/>
          </p:nvSpPr>
          <p:spPr>
            <a:xfrm>
              <a:off x="7937858" y="3532777"/>
              <a:ext cx="133056" cy="133056"/>
            </a:xfrm>
            <a:prstGeom prst="ellipse">
              <a:avLst/>
            </a:prstGeom>
            <a:solidFill>
              <a:schemeClr val="bg1"/>
            </a:solid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7" name="Oval 156">
              <a:extLst>
                <a:ext uri="{FF2B5EF4-FFF2-40B4-BE49-F238E27FC236}">
                  <a16:creationId xmlns:a16="http://schemas.microsoft.com/office/drawing/2014/main" id="{E9F1AD4B-F005-6040-AF03-9D112261BEF7}"/>
                </a:ext>
              </a:extLst>
            </p:cNvPr>
            <p:cNvSpPr/>
            <p:nvPr/>
          </p:nvSpPr>
          <p:spPr>
            <a:xfrm>
              <a:off x="8237991" y="3532777"/>
              <a:ext cx="133056" cy="133056"/>
            </a:xfrm>
            <a:prstGeom prst="ellipse">
              <a:avLst/>
            </a:prstGeom>
            <a:solidFill>
              <a:schemeClr val="bg1"/>
            </a:solid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58" name="Text Placeholder 21">
            <a:extLst>
              <a:ext uri="{FF2B5EF4-FFF2-40B4-BE49-F238E27FC236}">
                <a16:creationId xmlns:a16="http://schemas.microsoft.com/office/drawing/2014/main" id="{A71B2BD4-FB9C-3B6C-E114-0A95979A5935}"/>
              </a:ext>
            </a:extLst>
          </p:cNvPr>
          <p:cNvSpPr txBox="1">
            <a:spLocks/>
          </p:cNvSpPr>
          <p:nvPr/>
        </p:nvSpPr>
        <p:spPr>
          <a:xfrm>
            <a:off x="2363664" y="4364942"/>
            <a:ext cx="1354730" cy="33688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1600" i="1" kern="100" dirty="0">
                <a:solidFill>
                  <a:schemeClr val="bg1"/>
                </a:solidFill>
                <a:latin typeface="Georgia" panose="02040502050405020303" pitchFamily="18" charset="0"/>
                <a:ea typeface="Aptos" panose="020B0004020202020204" pitchFamily="34" charset="0"/>
                <a:cs typeface="Times New Roman" panose="02020603050405020304" pitchFamily="18" charset="0"/>
              </a:rPr>
              <a:t>Convolution</a:t>
            </a:r>
            <a:endParaRPr lang="en-GB" sz="1800" i="1" kern="100" dirty="0">
              <a:solidFill>
                <a:schemeClr val="bg1"/>
              </a:solidFill>
              <a:latin typeface="Georgia" panose="02040502050405020303" pitchFamily="18" charset="0"/>
              <a:ea typeface="Aptos" panose="020B0004020202020204" pitchFamily="34" charset="0"/>
              <a:cs typeface="Times New Roman" panose="02020603050405020304" pitchFamily="18" charset="0"/>
            </a:endParaRPr>
          </a:p>
        </p:txBody>
      </p:sp>
      <p:sp>
        <p:nvSpPr>
          <p:cNvPr id="159" name="Text Placeholder 21">
            <a:extLst>
              <a:ext uri="{FF2B5EF4-FFF2-40B4-BE49-F238E27FC236}">
                <a16:creationId xmlns:a16="http://schemas.microsoft.com/office/drawing/2014/main" id="{A5A38604-E240-9225-DB63-63321CE53784}"/>
              </a:ext>
            </a:extLst>
          </p:cNvPr>
          <p:cNvSpPr txBox="1">
            <a:spLocks/>
          </p:cNvSpPr>
          <p:nvPr/>
        </p:nvSpPr>
        <p:spPr>
          <a:xfrm>
            <a:off x="6157996" y="4291693"/>
            <a:ext cx="1553516" cy="29602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1600" i="1" kern="100" dirty="0">
                <a:solidFill>
                  <a:schemeClr val="bg1"/>
                </a:solidFill>
                <a:latin typeface="Georgia" panose="02040502050405020303" pitchFamily="18" charset="0"/>
                <a:ea typeface="Aptos" panose="020B0004020202020204" pitchFamily="34" charset="0"/>
                <a:cs typeface="Times New Roman" panose="02020603050405020304" pitchFamily="18" charset="0"/>
              </a:rPr>
              <a:t>Convolution+ Pooling x2+</a:t>
            </a:r>
            <a:endParaRPr lang="en-GB" sz="1800" i="1" kern="100" dirty="0">
              <a:solidFill>
                <a:schemeClr val="bg1"/>
              </a:solidFill>
              <a:latin typeface="Georgia" panose="02040502050405020303" pitchFamily="18" charset="0"/>
              <a:ea typeface="Aptos" panose="020B0004020202020204" pitchFamily="34" charset="0"/>
              <a:cs typeface="Times New Roman" panose="02020603050405020304" pitchFamily="18" charset="0"/>
            </a:endParaRPr>
          </a:p>
        </p:txBody>
      </p:sp>
      <p:sp>
        <p:nvSpPr>
          <p:cNvPr id="160" name="Text Placeholder 21">
            <a:extLst>
              <a:ext uri="{FF2B5EF4-FFF2-40B4-BE49-F238E27FC236}">
                <a16:creationId xmlns:a16="http://schemas.microsoft.com/office/drawing/2014/main" id="{648D2FB3-CEF6-7957-026A-5D53242F3CF4}"/>
              </a:ext>
            </a:extLst>
          </p:cNvPr>
          <p:cNvSpPr txBox="1">
            <a:spLocks/>
          </p:cNvSpPr>
          <p:nvPr/>
        </p:nvSpPr>
        <p:spPr>
          <a:xfrm>
            <a:off x="4449700" y="4369538"/>
            <a:ext cx="1354730" cy="33688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1600" i="1" kern="100" dirty="0">
                <a:solidFill>
                  <a:schemeClr val="bg1"/>
                </a:solidFill>
                <a:latin typeface="Georgia" panose="02040502050405020303" pitchFamily="18" charset="0"/>
                <a:ea typeface="Aptos" panose="020B0004020202020204" pitchFamily="34" charset="0"/>
                <a:cs typeface="Times New Roman" panose="02020603050405020304" pitchFamily="18" charset="0"/>
              </a:rPr>
              <a:t>Pooling</a:t>
            </a:r>
            <a:endParaRPr lang="en-GB" sz="1800" i="1" kern="100" dirty="0">
              <a:solidFill>
                <a:schemeClr val="bg1"/>
              </a:solidFill>
              <a:latin typeface="Georgia" panose="02040502050405020303" pitchFamily="18" charset="0"/>
              <a:ea typeface="Aptos" panose="020B0004020202020204" pitchFamily="34" charset="0"/>
              <a:cs typeface="Times New Roman" panose="02020603050405020304" pitchFamily="18" charset="0"/>
            </a:endParaRPr>
          </a:p>
        </p:txBody>
      </p:sp>
      <p:sp>
        <p:nvSpPr>
          <p:cNvPr id="162" name="Rectangle 161">
            <a:extLst>
              <a:ext uri="{FF2B5EF4-FFF2-40B4-BE49-F238E27FC236}">
                <a16:creationId xmlns:a16="http://schemas.microsoft.com/office/drawing/2014/main" id="{8987DA38-AEBB-1548-3148-4ADA0EB5F040}"/>
              </a:ext>
            </a:extLst>
          </p:cNvPr>
          <p:cNvSpPr/>
          <p:nvPr/>
        </p:nvSpPr>
        <p:spPr>
          <a:xfrm>
            <a:off x="8124874" y="3977261"/>
            <a:ext cx="258636" cy="258636"/>
          </a:xfrm>
          <a:prstGeom prst="rect">
            <a:avLst/>
          </a:prstGeom>
          <a:no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3" name="Rectangle 162">
            <a:extLst>
              <a:ext uri="{FF2B5EF4-FFF2-40B4-BE49-F238E27FC236}">
                <a16:creationId xmlns:a16="http://schemas.microsoft.com/office/drawing/2014/main" id="{A2FEFC98-2063-C4FD-E479-9FC0DC81EFA0}"/>
              </a:ext>
            </a:extLst>
          </p:cNvPr>
          <p:cNvSpPr/>
          <p:nvPr/>
        </p:nvSpPr>
        <p:spPr>
          <a:xfrm>
            <a:off x="8124874" y="3361341"/>
            <a:ext cx="258636" cy="258636"/>
          </a:xfrm>
          <a:prstGeom prst="rect">
            <a:avLst/>
          </a:prstGeom>
          <a:no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4" name="Rectangle 163">
            <a:extLst>
              <a:ext uri="{FF2B5EF4-FFF2-40B4-BE49-F238E27FC236}">
                <a16:creationId xmlns:a16="http://schemas.microsoft.com/office/drawing/2014/main" id="{98A8820B-33B5-0459-23FF-4BD21A570D37}"/>
              </a:ext>
            </a:extLst>
          </p:cNvPr>
          <p:cNvSpPr/>
          <p:nvPr/>
        </p:nvSpPr>
        <p:spPr>
          <a:xfrm>
            <a:off x="8124874" y="3102705"/>
            <a:ext cx="258636" cy="258636"/>
          </a:xfrm>
          <a:prstGeom prst="rect">
            <a:avLst/>
          </a:prstGeom>
          <a:no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5" name="Rectangle 164">
            <a:extLst>
              <a:ext uri="{FF2B5EF4-FFF2-40B4-BE49-F238E27FC236}">
                <a16:creationId xmlns:a16="http://schemas.microsoft.com/office/drawing/2014/main" id="{4DE7B687-1C87-069C-D8B8-611E294E2D4D}"/>
              </a:ext>
            </a:extLst>
          </p:cNvPr>
          <p:cNvSpPr/>
          <p:nvPr/>
        </p:nvSpPr>
        <p:spPr>
          <a:xfrm>
            <a:off x="8124874" y="2844069"/>
            <a:ext cx="258636" cy="258636"/>
          </a:xfrm>
          <a:prstGeom prst="rect">
            <a:avLst/>
          </a:prstGeom>
          <a:no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6" name="Rectangle 165">
            <a:extLst>
              <a:ext uri="{FF2B5EF4-FFF2-40B4-BE49-F238E27FC236}">
                <a16:creationId xmlns:a16="http://schemas.microsoft.com/office/drawing/2014/main" id="{1087B0AE-9387-9850-480E-AB7CC87A4632}"/>
              </a:ext>
            </a:extLst>
          </p:cNvPr>
          <p:cNvSpPr/>
          <p:nvPr/>
        </p:nvSpPr>
        <p:spPr>
          <a:xfrm>
            <a:off x="8124874" y="2580175"/>
            <a:ext cx="258636" cy="258636"/>
          </a:xfrm>
          <a:prstGeom prst="rect">
            <a:avLst/>
          </a:prstGeom>
          <a:no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7" name="Rectangle 166">
            <a:extLst>
              <a:ext uri="{FF2B5EF4-FFF2-40B4-BE49-F238E27FC236}">
                <a16:creationId xmlns:a16="http://schemas.microsoft.com/office/drawing/2014/main" id="{F3114795-25DC-2ABE-1BD4-1A70138A787F}"/>
              </a:ext>
            </a:extLst>
          </p:cNvPr>
          <p:cNvSpPr/>
          <p:nvPr/>
        </p:nvSpPr>
        <p:spPr>
          <a:xfrm>
            <a:off x="8124874" y="2321539"/>
            <a:ext cx="258636" cy="258636"/>
          </a:xfrm>
          <a:prstGeom prst="rect">
            <a:avLst/>
          </a:prstGeom>
          <a:no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8" name="Rectangle 167">
            <a:extLst>
              <a:ext uri="{FF2B5EF4-FFF2-40B4-BE49-F238E27FC236}">
                <a16:creationId xmlns:a16="http://schemas.microsoft.com/office/drawing/2014/main" id="{3FCFB8F7-66C1-E135-87B2-E88FCD175AE0}"/>
              </a:ext>
            </a:extLst>
          </p:cNvPr>
          <p:cNvSpPr/>
          <p:nvPr/>
        </p:nvSpPr>
        <p:spPr>
          <a:xfrm>
            <a:off x="8124874" y="2061264"/>
            <a:ext cx="258636" cy="258636"/>
          </a:xfrm>
          <a:prstGeom prst="rect">
            <a:avLst/>
          </a:prstGeom>
          <a:no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9" name="Rectangle 168">
            <a:extLst>
              <a:ext uri="{FF2B5EF4-FFF2-40B4-BE49-F238E27FC236}">
                <a16:creationId xmlns:a16="http://schemas.microsoft.com/office/drawing/2014/main" id="{11363E5B-1AE7-D32D-B5D1-39EDBDFBE66D}"/>
              </a:ext>
            </a:extLst>
          </p:cNvPr>
          <p:cNvSpPr/>
          <p:nvPr/>
        </p:nvSpPr>
        <p:spPr>
          <a:xfrm>
            <a:off x="8124874" y="1804267"/>
            <a:ext cx="258636" cy="258636"/>
          </a:xfrm>
          <a:prstGeom prst="rect">
            <a:avLst/>
          </a:prstGeom>
          <a:no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0" name="Rectangle 169">
            <a:extLst>
              <a:ext uri="{FF2B5EF4-FFF2-40B4-BE49-F238E27FC236}">
                <a16:creationId xmlns:a16="http://schemas.microsoft.com/office/drawing/2014/main" id="{54F8B60B-3FCC-16FF-9754-999D82F89887}"/>
              </a:ext>
            </a:extLst>
          </p:cNvPr>
          <p:cNvSpPr/>
          <p:nvPr/>
        </p:nvSpPr>
        <p:spPr>
          <a:xfrm>
            <a:off x="8124874" y="1547270"/>
            <a:ext cx="258636" cy="258636"/>
          </a:xfrm>
          <a:prstGeom prst="rect">
            <a:avLst/>
          </a:prstGeom>
          <a:no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71" name="Group 170">
            <a:extLst>
              <a:ext uri="{FF2B5EF4-FFF2-40B4-BE49-F238E27FC236}">
                <a16:creationId xmlns:a16="http://schemas.microsoft.com/office/drawing/2014/main" id="{71FFD001-0C40-3BD7-151D-E9ABD8EE5A36}"/>
              </a:ext>
            </a:extLst>
          </p:cNvPr>
          <p:cNvGrpSpPr/>
          <p:nvPr/>
        </p:nvGrpSpPr>
        <p:grpSpPr>
          <a:xfrm rot="5400000" flipV="1">
            <a:off x="8128204" y="3765674"/>
            <a:ext cx="251975" cy="45719"/>
            <a:chOff x="7637725" y="3532777"/>
            <a:chExt cx="733322" cy="133056"/>
          </a:xfrm>
        </p:grpSpPr>
        <p:sp>
          <p:nvSpPr>
            <p:cNvPr id="172" name="Oval 171">
              <a:extLst>
                <a:ext uri="{FF2B5EF4-FFF2-40B4-BE49-F238E27FC236}">
                  <a16:creationId xmlns:a16="http://schemas.microsoft.com/office/drawing/2014/main" id="{74CAC7F6-D481-78B2-6575-25FE8E073C8F}"/>
                </a:ext>
              </a:extLst>
            </p:cNvPr>
            <p:cNvSpPr/>
            <p:nvPr/>
          </p:nvSpPr>
          <p:spPr>
            <a:xfrm>
              <a:off x="7637725" y="3532777"/>
              <a:ext cx="133056" cy="133056"/>
            </a:xfrm>
            <a:prstGeom prst="ellipse">
              <a:avLst/>
            </a:prstGeom>
            <a:solidFill>
              <a:schemeClr val="bg1"/>
            </a:solid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3" name="Oval 172">
              <a:extLst>
                <a:ext uri="{FF2B5EF4-FFF2-40B4-BE49-F238E27FC236}">
                  <a16:creationId xmlns:a16="http://schemas.microsoft.com/office/drawing/2014/main" id="{B1552E2F-AAAE-E155-B8EE-CA9B4DA6FE49}"/>
                </a:ext>
              </a:extLst>
            </p:cNvPr>
            <p:cNvSpPr/>
            <p:nvPr/>
          </p:nvSpPr>
          <p:spPr>
            <a:xfrm>
              <a:off x="7937858" y="3532777"/>
              <a:ext cx="133056" cy="133056"/>
            </a:xfrm>
            <a:prstGeom prst="ellipse">
              <a:avLst/>
            </a:prstGeom>
            <a:solidFill>
              <a:schemeClr val="bg1"/>
            </a:solid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4" name="Oval 173">
              <a:extLst>
                <a:ext uri="{FF2B5EF4-FFF2-40B4-BE49-F238E27FC236}">
                  <a16:creationId xmlns:a16="http://schemas.microsoft.com/office/drawing/2014/main" id="{D2FAB66D-2A8B-4F76-8770-A64BDEF8332D}"/>
                </a:ext>
              </a:extLst>
            </p:cNvPr>
            <p:cNvSpPr/>
            <p:nvPr/>
          </p:nvSpPr>
          <p:spPr>
            <a:xfrm>
              <a:off x="8237991" y="3532777"/>
              <a:ext cx="133056" cy="133056"/>
            </a:xfrm>
            <a:prstGeom prst="ellipse">
              <a:avLst/>
            </a:prstGeom>
            <a:solidFill>
              <a:schemeClr val="bg1"/>
            </a:solid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75" name="Rectangle 174">
            <a:extLst>
              <a:ext uri="{FF2B5EF4-FFF2-40B4-BE49-F238E27FC236}">
                <a16:creationId xmlns:a16="http://schemas.microsoft.com/office/drawing/2014/main" id="{0CA3120D-B2A4-20A8-F0DD-928007AF9343}"/>
              </a:ext>
            </a:extLst>
          </p:cNvPr>
          <p:cNvSpPr/>
          <p:nvPr/>
        </p:nvSpPr>
        <p:spPr>
          <a:xfrm>
            <a:off x="9323227" y="3977261"/>
            <a:ext cx="258636" cy="258636"/>
          </a:xfrm>
          <a:prstGeom prst="rect">
            <a:avLst/>
          </a:prstGeom>
          <a:no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6" name="Rectangle 175">
            <a:extLst>
              <a:ext uri="{FF2B5EF4-FFF2-40B4-BE49-F238E27FC236}">
                <a16:creationId xmlns:a16="http://schemas.microsoft.com/office/drawing/2014/main" id="{BC47E5C0-4DE8-84D9-74D6-D3E18BD0A6C4}"/>
              </a:ext>
            </a:extLst>
          </p:cNvPr>
          <p:cNvSpPr/>
          <p:nvPr/>
        </p:nvSpPr>
        <p:spPr>
          <a:xfrm>
            <a:off x="9323227" y="3361341"/>
            <a:ext cx="258636" cy="258636"/>
          </a:xfrm>
          <a:prstGeom prst="rect">
            <a:avLst/>
          </a:prstGeom>
          <a:no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7" name="Rectangle 176">
            <a:extLst>
              <a:ext uri="{FF2B5EF4-FFF2-40B4-BE49-F238E27FC236}">
                <a16:creationId xmlns:a16="http://schemas.microsoft.com/office/drawing/2014/main" id="{5058C84A-B5E4-743D-DC4E-0A02ABE9AC3A}"/>
              </a:ext>
            </a:extLst>
          </p:cNvPr>
          <p:cNvSpPr/>
          <p:nvPr/>
        </p:nvSpPr>
        <p:spPr>
          <a:xfrm>
            <a:off x="9323227" y="3102705"/>
            <a:ext cx="258636" cy="258636"/>
          </a:xfrm>
          <a:prstGeom prst="rect">
            <a:avLst/>
          </a:prstGeom>
          <a:no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8" name="Rectangle 177">
            <a:extLst>
              <a:ext uri="{FF2B5EF4-FFF2-40B4-BE49-F238E27FC236}">
                <a16:creationId xmlns:a16="http://schemas.microsoft.com/office/drawing/2014/main" id="{D743F070-D4FC-2290-72D9-4C21AB04B7D7}"/>
              </a:ext>
            </a:extLst>
          </p:cNvPr>
          <p:cNvSpPr/>
          <p:nvPr/>
        </p:nvSpPr>
        <p:spPr>
          <a:xfrm>
            <a:off x="9323227" y="2844069"/>
            <a:ext cx="258636" cy="258636"/>
          </a:xfrm>
          <a:prstGeom prst="rect">
            <a:avLst/>
          </a:prstGeom>
          <a:no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9" name="Rectangle 178">
            <a:extLst>
              <a:ext uri="{FF2B5EF4-FFF2-40B4-BE49-F238E27FC236}">
                <a16:creationId xmlns:a16="http://schemas.microsoft.com/office/drawing/2014/main" id="{DA485AD7-092A-770B-766A-2B7EED80811C}"/>
              </a:ext>
            </a:extLst>
          </p:cNvPr>
          <p:cNvSpPr/>
          <p:nvPr/>
        </p:nvSpPr>
        <p:spPr>
          <a:xfrm>
            <a:off x="9323227" y="2580175"/>
            <a:ext cx="258636" cy="258636"/>
          </a:xfrm>
          <a:prstGeom prst="rect">
            <a:avLst/>
          </a:prstGeom>
          <a:no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0" name="Rectangle 179">
            <a:extLst>
              <a:ext uri="{FF2B5EF4-FFF2-40B4-BE49-F238E27FC236}">
                <a16:creationId xmlns:a16="http://schemas.microsoft.com/office/drawing/2014/main" id="{ACF7276C-58EE-8CDC-A1CC-EBA01F95FC28}"/>
              </a:ext>
            </a:extLst>
          </p:cNvPr>
          <p:cNvSpPr/>
          <p:nvPr/>
        </p:nvSpPr>
        <p:spPr>
          <a:xfrm>
            <a:off x="9323227" y="2321539"/>
            <a:ext cx="258636" cy="258636"/>
          </a:xfrm>
          <a:prstGeom prst="rect">
            <a:avLst/>
          </a:prstGeom>
          <a:no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1" name="Rectangle 180">
            <a:extLst>
              <a:ext uri="{FF2B5EF4-FFF2-40B4-BE49-F238E27FC236}">
                <a16:creationId xmlns:a16="http://schemas.microsoft.com/office/drawing/2014/main" id="{3434C4E2-AE59-D919-C741-46166289BCAA}"/>
              </a:ext>
            </a:extLst>
          </p:cNvPr>
          <p:cNvSpPr/>
          <p:nvPr/>
        </p:nvSpPr>
        <p:spPr>
          <a:xfrm>
            <a:off x="9323227" y="2061264"/>
            <a:ext cx="258636" cy="258636"/>
          </a:xfrm>
          <a:prstGeom prst="rect">
            <a:avLst/>
          </a:prstGeom>
          <a:no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2" name="Rectangle 181">
            <a:extLst>
              <a:ext uri="{FF2B5EF4-FFF2-40B4-BE49-F238E27FC236}">
                <a16:creationId xmlns:a16="http://schemas.microsoft.com/office/drawing/2014/main" id="{52878097-3133-17EE-7074-FE3E5F2699F8}"/>
              </a:ext>
            </a:extLst>
          </p:cNvPr>
          <p:cNvSpPr/>
          <p:nvPr/>
        </p:nvSpPr>
        <p:spPr>
          <a:xfrm>
            <a:off x="9323227" y="1804267"/>
            <a:ext cx="258636" cy="258636"/>
          </a:xfrm>
          <a:prstGeom prst="rect">
            <a:avLst/>
          </a:prstGeom>
          <a:no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3" name="Rectangle 182">
            <a:extLst>
              <a:ext uri="{FF2B5EF4-FFF2-40B4-BE49-F238E27FC236}">
                <a16:creationId xmlns:a16="http://schemas.microsoft.com/office/drawing/2014/main" id="{A5618206-24DC-627F-8E43-E7E002C1DEDB}"/>
              </a:ext>
            </a:extLst>
          </p:cNvPr>
          <p:cNvSpPr/>
          <p:nvPr/>
        </p:nvSpPr>
        <p:spPr>
          <a:xfrm>
            <a:off x="9323227" y="1547270"/>
            <a:ext cx="258636" cy="258636"/>
          </a:xfrm>
          <a:prstGeom prst="rect">
            <a:avLst/>
          </a:prstGeom>
          <a:no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84" name="Group 183">
            <a:extLst>
              <a:ext uri="{FF2B5EF4-FFF2-40B4-BE49-F238E27FC236}">
                <a16:creationId xmlns:a16="http://schemas.microsoft.com/office/drawing/2014/main" id="{F0B09EEF-1D66-377A-95D9-F41B6ECDED18}"/>
              </a:ext>
            </a:extLst>
          </p:cNvPr>
          <p:cNvGrpSpPr/>
          <p:nvPr/>
        </p:nvGrpSpPr>
        <p:grpSpPr>
          <a:xfrm rot="5400000" flipV="1">
            <a:off x="9326557" y="3765674"/>
            <a:ext cx="251975" cy="45719"/>
            <a:chOff x="7637725" y="3532777"/>
            <a:chExt cx="733322" cy="133056"/>
          </a:xfrm>
        </p:grpSpPr>
        <p:sp>
          <p:nvSpPr>
            <p:cNvPr id="185" name="Oval 184">
              <a:extLst>
                <a:ext uri="{FF2B5EF4-FFF2-40B4-BE49-F238E27FC236}">
                  <a16:creationId xmlns:a16="http://schemas.microsoft.com/office/drawing/2014/main" id="{5CF6D8A3-2B67-CD37-62BF-065AAB4F22C0}"/>
                </a:ext>
              </a:extLst>
            </p:cNvPr>
            <p:cNvSpPr/>
            <p:nvPr/>
          </p:nvSpPr>
          <p:spPr>
            <a:xfrm>
              <a:off x="7637725" y="3532777"/>
              <a:ext cx="133056" cy="133056"/>
            </a:xfrm>
            <a:prstGeom prst="ellipse">
              <a:avLst/>
            </a:prstGeom>
            <a:solidFill>
              <a:schemeClr val="bg1"/>
            </a:solid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6" name="Oval 185">
              <a:extLst>
                <a:ext uri="{FF2B5EF4-FFF2-40B4-BE49-F238E27FC236}">
                  <a16:creationId xmlns:a16="http://schemas.microsoft.com/office/drawing/2014/main" id="{887FD936-D553-189B-4016-58E1A224D572}"/>
                </a:ext>
              </a:extLst>
            </p:cNvPr>
            <p:cNvSpPr/>
            <p:nvPr/>
          </p:nvSpPr>
          <p:spPr>
            <a:xfrm>
              <a:off x="7937858" y="3532777"/>
              <a:ext cx="133056" cy="133056"/>
            </a:xfrm>
            <a:prstGeom prst="ellipse">
              <a:avLst/>
            </a:prstGeom>
            <a:solidFill>
              <a:schemeClr val="bg1"/>
            </a:solid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7" name="Oval 186">
              <a:extLst>
                <a:ext uri="{FF2B5EF4-FFF2-40B4-BE49-F238E27FC236}">
                  <a16:creationId xmlns:a16="http://schemas.microsoft.com/office/drawing/2014/main" id="{F657128C-808A-198F-E78C-78CC9CF51612}"/>
                </a:ext>
              </a:extLst>
            </p:cNvPr>
            <p:cNvSpPr/>
            <p:nvPr/>
          </p:nvSpPr>
          <p:spPr>
            <a:xfrm>
              <a:off x="8237991" y="3532777"/>
              <a:ext cx="133056" cy="133056"/>
            </a:xfrm>
            <a:prstGeom prst="ellipse">
              <a:avLst/>
            </a:prstGeom>
            <a:solidFill>
              <a:schemeClr val="bg1"/>
            </a:solid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88" name="Rectangle 187">
            <a:extLst>
              <a:ext uri="{FF2B5EF4-FFF2-40B4-BE49-F238E27FC236}">
                <a16:creationId xmlns:a16="http://schemas.microsoft.com/office/drawing/2014/main" id="{FD9E6427-A7ED-4DCF-6F41-39DAF9EA9706}"/>
              </a:ext>
            </a:extLst>
          </p:cNvPr>
          <p:cNvSpPr/>
          <p:nvPr/>
        </p:nvSpPr>
        <p:spPr>
          <a:xfrm>
            <a:off x="10521581" y="3977261"/>
            <a:ext cx="258636" cy="258636"/>
          </a:xfrm>
          <a:prstGeom prst="rect">
            <a:avLst/>
          </a:prstGeom>
          <a:no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9" name="Rectangle 188">
            <a:extLst>
              <a:ext uri="{FF2B5EF4-FFF2-40B4-BE49-F238E27FC236}">
                <a16:creationId xmlns:a16="http://schemas.microsoft.com/office/drawing/2014/main" id="{0974D42E-9A4A-9690-88CF-E01F6DC5C638}"/>
              </a:ext>
            </a:extLst>
          </p:cNvPr>
          <p:cNvSpPr/>
          <p:nvPr/>
        </p:nvSpPr>
        <p:spPr>
          <a:xfrm>
            <a:off x="10521581" y="3361341"/>
            <a:ext cx="258636" cy="258636"/>
          </a:xfrm>
          <a:prstGeom prst="rect">
            <a:avLst/>
          </a:prstGeom>
          <a:no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0" name="Rectangle 189">
            <a:extLst>
              <a:ext uri="{FF2B5EF4-FFF2-40B4-BE49-F238E27FC236}">
                <a16:creationId xmlns:a16="http://schemas.microsoft.com/office/drawing/2014/main" id="{1E59F479-AB33-DA25-A87F-F502E14A733A}"/>
              </a:ext>
            </a:extLst>
          </p:cNvPr>
          <p:cNvSpPr/>
          <p:nvPr/>
        </p:nvSpPr>
        <p:spPr>
          <a:xfrm>
            <a:off x="10521581" y="3102705"/>
            <a:ext cx="258636" cy="258636"/>
          </a:xfrm>
          <a:prstGeom prst="rect">
            <a:avLst/>
          </a:prstGeom>
          <a:no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1" name="Rectangle 190">
            <a:extLst>
              <a:ext uri="{FF2B5EF4-FFF2-40B4-BE49-F238E27FC236}">
                <a16:creationId xmlns:a16="http://schemas.microsoft.com/office/drawing/2014/main" id="{EF2DA66B-BC1B-B211-A4C3-0F1A994551D1}"/>
              </a:ext>
            </a:extLst>
          </p:cNvPr>
          <p:cNvSpPr/>
          <p:nvPr/>
        </p:nvSpPr>
        <p:spPr>
          <a:xfrm>
            <a:off x="10521581" y="2844069"/>
            <a:ext cx="258636" cy="258636"/>
          </a:xfrm>
          <a:prstGeom prst="rect">
            <a:avLst/>
          </a:prstGeom>
          <a:no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2" name="Rectangle 191">
            <a:extLst>
              <a:ext uri="{FF2B5EF4-FFF2-40B4-BE49-F238E27FC236}">
                <a16:creationId xmlns:a16="http://schemas.microsoft.com/office/drawing/2014/main" id="{14B5F3B8-0F76-8F0E-E3E9-B7E6EE4EC6BC}"/>
              </a:ext>
            </a:extLst>
          </p:cNvPr>
          <p:cNvSpPr/>
          <p:nvPr/>
        </p:nvSpPr>
        <p:spPr>
          <a:xfrm>
            <a:off x="10521581" y="2580175"/>
            <a:ext cx="258636" cy="258636"/>
          </a:xfrm>
          <a:prstGeom prst="rect">
            <a:avLst/>
          </a:prstGeom>
          <a:no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3" name="Rectangle 192">
            <a:extLst>
              <a:ext uri="{FF2B5EF4-FFF2-40B4-BE49-F238E27FC236}">
                <a16:creationId xmlns:a16="http://schemas.microsoft.com/office/drawing/2014/main" id="{9437FF8C-FD0F-792A-5EE0-03384D5CC740}"/>
              </a:ext>
            </a:extLst>
          </p:cNvPr>
          <p:cNvSpPr/>
          <p:nvPr/>
        </p:nvSpPr>
        <p:spPr>
          <a:xfrm>
            <a:off x="10521581" y="2321539"/>
            <a:ext cx="258636" cy="258636"/>
          </a:xfrm>
          <a:prstGeom prst="rect">
            <a:avLst/>
          </a:prstGeom>
          <a:no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4" name="Rectangle 193">
            <a:extLst>
              <a:ext uri="{FF2B5EF4-FFF2-40B4-BE49-F238E27FC236}">
                <a16:creationId xmlns:a16="http://schemas.microsoft.com/office/drawing/2014/main" id="{6A997E23-2625-F645-D64C-9F58B91328DF}"/>
              </a:ext>
            </a:extLst>
          </p:cNvPr>
          <p:cNvSpPr/>
          <p:nvPr/>
        </p:nvSpPr>
        <p:spPr>
          <a:xfrm>
            <a:off x="10521581" y="2061264"/>
            <a:ext cx="258636" cy="258636"/>
          </a:xfrm>
          <a:prstGeom prst="rect">
            <a:avLst/>
          </a:prstGeom>
          <a:no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5" name="Rectangle 194">
            <a:extLst>
              <a:ext uri="{FF2B5EF4-FFF2-40B4-BE49-F238E27FC236}">
                <a16:creationId xmlns:a16="http://schemas.microsoft.com/office/drawing/2014/main" id="{DDACC229-38D4-E49B-43D9-AA26C174DBFF}"/>
              </a:ext>
            </a:extLst>
          </p:cNvPr>
          <p:cNvSpPr/>
          <p:nvPr/>
        </p:nvSpPr>
        <p:spPr>
          <a:xfrm>
            <a:off x="10521581" y="1804267"/>
            <a:ext cx="258636" cy="258636"/>
          </a:xfrm>
          <a:prstGeom prst="rect">
            <a:avLst/>
          </a:prstGeom>
          <a:no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6" name="Rectangle 195">
            <a:extLst>
              <a:ext uri="{FF2B5EF4-FFF2-40B4-BE49-F238E27FC236}">
                <a16:creationId xmlns:a16="http://schemas.microsoft.com/office/drawing/2014/main" id="{FEE4862F-4C72-DDC3-BA05-4C0801CCED39}"/>
              </a:ext>
            </a:extLst>
          </p:cNvPr>
          <p:cNvSpPr/>
          <p:nvPr/>
        </p:nvSpPr>
        <p:spPr>
          <a:xfrm>
            <a:off x="10521581" y="1547270"/>
            <a:ext cx="258636" cy="258636"/>
          </a:xfrm>
          <a:prstGeom prst="rect">
            <a:avLst/>
          </a:prstGeom>
          <a:no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97" name="Group 196">
            <a:extLst>
              <a:ext uri="{FF2B5EF4-FFF2-40B4-BE49-F238E27FC236}">
                <a16:creationId xmlns:a16="http://schemas.microsoft.com/office/drawing/2014/main" id="{C274F136-A756-6277-9053-E4C8563D3961}"/>
              </a:ext>
            </a:extLst>
          </p:cNvPr>
          <p:cNvGrpSpPr/>
          <p:nvPr/>
        </p:nvGrpSpPr>
        <p:grpSpPr>
          <a:xfrm rot="5400000" flipV="1">
            <a:off x="10524911" y="3765674"/>
            <a:ext cx="251975" cy="45719"/>
            <a:chOff x="7637725" y="3532777"/>
            <a:chExt cx="733322" cy="133056"/>
          </a:xfrm>
        </p:grpSpPr>
        <p:sp>
          <p:nvSpPr>
            <p:cNvPr id="198" name="Oval 197">
              <a:extLst>
                <a:ext uri="{FF2B5EF4-FFF2-40B4-BE49-F238E27FC236}">
                  <a16:creationId xmlns:a16="http://schemas.microsoft.com/office/drawing/2014/main" id="{BC9C8B23-3D14-99FC-6493-96AC0D70911C}"/>
                </a:ext>
              </a:extLst>
            </p:cNvPr>
            <p:cNvSpPr/>
            <p:nvPr/>
          </p:nvSpPr>
          <p:spPr>
            <a:xfrm>
              <a:off x="7637725" y="3532777"/>
              <a:ext cx="133056" cy="133056"/>
            </a:xfrm>
            <a:prstGeom prst="ellipse">
              <a:avLst/>
            </a:prstGeom>
            <a:solidFill>
              <a:schemeClr val="bg1"/>
            </a:solid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9" name="Oval 198">
              <a:extLst>
                <a:ext uri="{FF2B5EF4-FFF2-40B4-BE49-F238E27FC236}">
                  <a16:creationId xmlns:a16="http://schemas.microsoft.com/office/drawing/2014/main" id="{ECB72261-CE3D-E8C0-E6CF-574F20524752}"/>
                </a:ext>
              </a:extLst>
            </p:cNvPr>
            <p:cNvSpPr/>
            <p:nvPr/>
          </p:nvSpPr>
          <p:spPr>
            <a:xfrm>
              <a:off x="7937858" y="3532777"/>
              <a:ext cx="133056" cy="133056"/>
            </a:xfrm>
            <a:prstGeom prst="ellipse">
              <a:avLst/>
            </a:prstGeom>
            <a:solidFill>
              <a:schemeClr val="bg1"/>
            </a:solid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0" name="Oval 199">
              <a:extLst>
                <a:ext uri="{FF2B5EF4-FFF2-40B4-BE49-F238E27FC236}">
                  <a16:creationId xmlns:a16="http://schemas.microsoft.com/office/drawing/2014/main" id="{FD3CBE4F-35C3-728C-249C-B36AC080E9C3}"/>
                </a:ext>
              </a:extLst>
            </p:cNvPr>
            <p:cNvSpPr/>
            <p:nvPr/>
          </p:nvSpPr>
          <p:spPr>
            <a:xfrm>
              <a:off x="8237991" y="3532777"/>
              <a:ext cx="133056" cy="133056"/>
            </a:xfrm>
            <a:prstGeom prst="ellipse">
              <a:avLst/>
            </a:prstGeom>
            <a:solidFill>
              <a:schemeClr val="bg1"/>
            </a:solid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201" name="TextBox 200">
            <a:extLst>
              <a:ext uri="{FF2B5EF4-FFF2-40B4-BE49-F238E27FC236}">
                <a16:creationId xmlns:a16="http://schemas.microsoft.com/office/drawing/2014/main" id="{E1015618-ADD4-EB10-A37C-CDBF8C807319}"/>
              </a:ext>
            </a:extLst>
          </p:cNvPr>
          <p:cNvSpPr txBox="1"/>
          <p:nvPr/>
        </p:nvSpPr>
        <p:spPr>
          <a:xfrm>
            <a:off x="10780217" y="1535440"/>
            <a:ext cx="732893" cy="276999"/>
          </a:xfrm>
          <a:prstGeom prst="rect">
            <a:avLst/>
          </a:prstGeom>
          <a:noFill/>
        </p:spPr>
        <p:txBody>
          <a:bodyPr wrap="none" rtlCol="0">
            <a:spAutoFit/>
          </a:bodyPr>
          <a:lstStyle/>
          <a:p>
            <a:r>
              <a:rPr lang="en-GB" sz="1200" dirty="0">
                <a:solidFill>
                  <a:schemeClr val="bg1"/>
                </a:solidFill>
                <a:latin typeface="Georgia" panose="02040502050405020303" pitchFamily="18" charset="0"/>
              </a:rPr>
              <a:t>Monkey</a:t>
            </a:r>
          </a:p>
        </p:txBody>
      </p:sp>
      <p:sp>
        <p:nvSpPr>
          <p:cNvPr id="202" name="TextBox 201">
            <a:extLst>
              <a:ext uri="{FF2B5EF4-FFF2-40B4-BE49-F238E27FC236}">
                <a16:creationId xmlns:a16="http://schemas.microsoft.com/office/drawing/2014/main" id="{556E0BE8-E8B1-5A09-D754-C7A8304B2253}"/>
              </a:ext>
            </a:extLst>
          </p:cNvPr>
          <p:cNvSpPr txBox="1"/>
          <p:nvPr/>
        </p:nvSpPr>
        <p:spPr>
          <a:xfrm>
            <a:off x="10780217" y="1812439"/>
            <a:ext cx="413896" cy="276999"/>
          </a:xfrm>
          <a:prstGeom prst="rect">
            <a:avLst/>
          </a:prstGeom>
          <a:noFill/>
        </p:spPr>
        <p:txBody>
          <a:bodyPr wrap="none" rtlCol="0">
            <a:spAutoFit/>
          </a:bodyPr>
          <a:lstStyle/>
          <a:p>
            <a:r>
              <a:rPr lang="en-GB" sz="1200" dirty="0">
                <a:solidFill>
                  <a:schemeClr val="bg1"/>
                </a:solidFill>
                <a:latin typeface="Georgia" panose="02040502050405020303" pitchFamily="18" charset="0"/>
              </a:rPr>
              <a:t>Cat</a:t>
            </a:r>
          </a:p>
        </p:txBody>
      </p:sp>
      <p:sp>
        <p:nvSpPr>
          <p:cNvPr id="203" name="TextBox 202">
            <a:extLst>
              <a:ext uri="{FF2B5EF4-FFF2-40B4-BE49-F238E27FC236}">
                <a16:creationId xmlns:a16="http://schemas.microsoft.com/office/drawing/2014/main" id="{B65661C5-6313-8656-70D8-F550B15816B0}"/>
              </a:ext>
            </a:extLst>
          </p:cNvPr>
          <p:cNvSpPr txBox="1"/>
          <p:nvPr/>
        </p:nvSpPr>
        <p:spPr>
          <a:xfrm>
            <a:off x="10789631" y="2089438"/>
            <a:ext cx="654346" cy="276999"/>
          </a:xfrm>
          <a:prstGeom prst="rect">
            <a:avLst/>
          </a:prstGeom>
          <a:noFill/>
        </p:spPr>
        <p:txBody>
          <a:bodyPr wrap="none" rtlCol="0">
            <a:spAutoFit/>
          </a:bodyPr>
          <a:lstStyle/>
          <a:p>
            <a:r>
              <a:rPr lang="en-GB" sz="1200" dirty="0">
                <a:solidFill>
                  <a:schemeClr val="bg1"/>
                </a:solidFill>
                <a:latin typeface="Georgia" panose="02040502050405020303" pitchFamily="18" charset="0"/>
              </a:rPr>
              <a:t>Giraffe</a:t>
            </a:r>
          </a:p>
        </p:txBody>
      </p:sp>
      <p:grpSp>
        <p:nvGrpSpPr>
          <p:cNvPr id="205" name="Group 204">
            <a:extLst>
              <a:ext uri="{FF2B5EF4-FFF2-40B4-BE49-F238E27FC236}">
                <a16:creationId xmlns:a16="http://schemas.microsoft.com/office/drawing/2014/main" id="{3BD1B5EF-70CA-D796-3DC8-99164F980EBF}"/>
              </a:ext>
            </a:extLst>
          </p:cNvPr>
          <p:cNvGrpSpPr/>
          <p:nvPr/>
        </p:nvGrpSpPr>
        <p:grpSpPr>
          <a:xfrm rot="5400000" flipV="1">
            <a:off x="11064554" y="2993432"/>
            <a:ext cx="251975" cy="45719"/>
            <a:chOff x="7637725" y="3532777"/>
            <a:chExt cx="733322" cy="133056"/>
          </a:xfrm>
        </p:grpSpPr>
        <p:sp>
          <p:nvSpPr>
            <p:cNvPr id="206" name="Oval 205">
              <a:extLst>
                <a:ext uri="{FF2B5EF4-FFF2-40B4-BE49-F238E27FC236}">
                  <a16:creationId xmlns:a16="http://schemas.microsoft.com/office/drawing/2014/main" id="{B65EDF96-5022-91E9-A0F5-AD99E530E85F}"/>
                </a:ext>
              </a:extLst>
            </p:cNvPr>
            <p:cNvSpPr/>
            <p:nvPr/>
          </p:nvSpPr>
          <p:spPr>
            <a:xfrm>
              <a:off x="7637725" y="3532777"/>
              <a:ext cx="133056" cy="133056"/>
            </a:xfrm>
            <a:prstGeom prst="ellipse">
              <a:avLst/>
            </a:prstGeom>
            <a:solidFill>
              <a:schemeClr val="bg1"/>
            </a:solid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7" name="Oval 206">
              <a:extLst>
                <a:ext uri="{FF2B5EF4-FFF2-40B4-BE49-F238E27FC236}">
                  <a16:creationId xmlns:a16="http://schemas.microsoft.com/office/drawing/2014/main" id="{7B88F4ED-5003-4894-7CB9-114072AFFD10}"/>
                </a:ext>
              </a:extLst>
            </p:cNvPr>
            <p:cNvSpPr/>
            <p:nvPr/>
          </p:nvSpPr>
          <p:spPr>
            <a:xfrm>
              <a:off x="7937858" y="3532777"/>
              <a:ext cx="133056" cy="133056"/>
            </a:xfrm>
            <a:prstGeom prst="ellipse">
              <a:avLst/>
            </a:prstGeom>
            <a:solidFill>
              <a:schemeClr val="bg1"/>
            </a:solid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8" name="Oval 207">
              <a:extLst>
                <a:ext uri="{FF2B5EF4-FFF2-40B4-BE49-F238E27FC236}">
                  <a16:creationId xmlns:a16="http://schemas.microsoft.com/office/drawing/2014/main" id="{D5EA886D-A6CE-1D76-2B4C-AF773C4D7A0B}"/>
                </a:ext>
              </a:extLst>
            </p:cNvPr>
            <p:cNvSpPr/>
            <p:nvPr/>
          </p:nvSpPr>
          <p:spPr>
            <a:xfrm>
              <a:off x="8237991" y="3532777"/>
              <a:ext cx="133056" cy="133056"/>
            </a:xfrm>
            <a:prstGeom prst="ellipse">
              <a:avLst/>
            </a:prstGeom>
            <a:solidFill>
              <a:schemeClr val="bg1"/>
            </a:solid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209" name="TextBox 208">
            <a:extLst>
              <a:ext uri="{FF2B5EF4-FFF2-40B4-BE49-F238E27FC236}">
                <a16:creationId xmlns:a16="http://schemas.microsoft.com/office/drawing/2014/main" id="{21E4C854-1DDC-7F42-663E-D30E7BF24F98}"/>
              </a:ext>
            </a:extLst>
          </p:cNvPr>
          <p:cNvSpPr txBox="1"/>
          <p:nvPr/>
        </p:nvSpPr>
        <p:spPr>
          <a:xfrm>
            <a:off x="10812489" y="3976626"/>
            <a:ext cx="801823" cy="276999"/>
          </a:xfrm>
          <a:prstGeom prst="rect">
            <a:avLst/>
          </a:prstGeom>
          <a:noFill/>
        </p:spPr>
        <p:txBody>
          <a:bodyPr wrap="none" rtlCol="0">
            <a:spAutoFit/>
          </a:bodyPr>
          <a:lstStyle/>
          <a:p>
            <a:r>
              <a:rPr lang="en-GB" sz="1200" dirty="0">
                <a:solidFill>
                  <a:schemeClr val="bg1"/>
                </a:solidFill>
                <a:latin typeface="Georgia" panose="02040502050405020303" pitchFamily="18" charset="0"/>
              </a:rPr>
              <a:t>Elephant</a:t>
            </a:r>
          </a:p>
        </p:txBody>
      </p:sp>
      <p:sp>
        <p:nvSpPr>
          <p:cNvPr id="210" name="Text Placeholder 21">
            <a:extLst>
              <a:ext uri="{FF2B5EF4-FFF2-40B4-BE49-F238E27FC236}">
                <a16:creationId xmlns:a16="http://schemas.microsoft.com/office/drawing/2014/main" id="{92176508-61EB-17FF-0AFC-B6D09019FAAD}"/>
              </a:ext>
            </a:extLst>
          </p:cNvPr>
          <p:cNvSpPr txBox="1">
            <a:spLocks/>
          </p:cNvSpPr>
          <p:nvPr/>
        </p:nvSpPr>
        <p:spPr>
          <a:xfrm>
            <a:off x="7849925" y="4364942"/>
            <a:ext cx="854252" cy="33688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1600" i="1" kern="100" dirty="0">
                <a:solidFill>
                  <a:schemeClr val="bg1"/>
                </a:solidFill>
                <a:latin typeface="Georgia" panose="02040502050405020303" pitchFamily="18" charset="0"/>
                <a:ea typeface="Aptos" panose="020B0004020202020204" pitchFamily="34" charset="0"/>
                <a:cs typeface="Times New Roman" panose="02020603050405020304" pitchFamily="18" charset="0"/>
              </a:rPr>
              <a:t>Flatten</a:t>
            </a:r>
            <a:endParaRPr lang="en-GB" sz="1800" i="1" kern="100" dirty="0">
              <a:solidFill>
                <a:schemeClr val="bg1"/>
              </a:solidFill>
              <a:latin typeface="Georgia" panose="02040502050405020303" pitchFamily="18" charset="0"/>
              <a:ea typeface="Aptos" panose="020B0004020202020204" pitchFamily="34" charset="0"/>
              <a:cs typeface="Times New Roman" panose="02020603050405020304" pitchFamily="18" charset="0"/>
            </a:endParaRPr>
          </a:p>
        </p:txBody>
      </p:sp>
      <p:sp>
        <p:nvSpPr>
          <p:cNvPr id="212" name="Text Placeholder 21">
            <a:extLst>
              <a:ext uri="{FF2B5EF4-FFF2-40B4-BE49-F238E27FC236}">
                <a16:creationId xmlns:a16="http://schemas.microsoft.com/office/drawing/2014/main" id="{324BCAE3-BE92-2819-7428-AFB9B8038CF3}"/>
              </a:ext>
            </a:extLst>
          </p:cNvPr>
          <p:cNvSpPr txBox="1">
            <a:spLocks/>
          </p:cNvSpPr>
          <p:nvPr/>
        </p:nvSpPr>
        <p:spPr>
          <a:xfrm>
            <a:off x="8675786" y="4325619"/>
            <a:ext cx="1553516" cy="29602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1600" i="1" kern="100" dirty="0">
                <a:solidFill>
                  <a:schemeClr val="bg1"/>
                </a:solidFill>
                <a:latin typeface="Georgia" panose="02040502050405020303" pitchFamily="18" charset="0"/>
                <a:ea typeface="Aptos" panose="020B0004020202020204" pitchFamily="34" charset="0"/>
                <a:cs typeface="Times New Roman" panose="02020603050405020304" pitchFamily="18" charset="0"/>
              </a:rPr>
              <a:t>Fully Connected</a:t>
            </a:r>
            <a:endParaRPr lang="en-GB" sz="1800" i="1" kern="100" dirty="0">
              <a:solidFill>
                <a:schemeClr val="bg1"/>
              </a:solidFill>
              <a:latin typeface="Georgia" panose="02040502050405020303" pitchFamily="18" charset="0"/>
              <a:ea typeface="Aptos" panose="020B0004020202020204" pitchFamily="34" charset="0"/>
              <a:cs typeface="Times New Roman" panose="02020603050405020304" pitchFamily="18" charset="0"/>
            </a:endParaRPr>
          </a:p>
        </p:txBody>
      </p:sp>
      <p:sp>
        <p:nvSpPr>
          <p:cNvPr id="213" name="Text Placeholder 21">
            <a:extLst>
              <a:ext uri="{FF2B5EF4-FFF2-40B4-BE49-F238E27FC236}">
                <a16:creationId xmlns:a16="http://schemas.microsoft.com/office/drawing/2014/main" id="{5CE1FA41-7ADB-14AD-46CC-A0CE069ED8FF}"/>
              </a:ext>
            </a:extLst>
          </p:cNvPr>
          <p:cNvSpPr txBox="1">
            <a:spLocks/>
          </p:cNvSpPr>
          <p:nvPr/>
        </p:nvSpPr>
        <p:spPr>
          <a:xfrm>
            <a:off x="10154743" y="4328422"/>
            <a:ext cx="1035798" cy="33688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1600" i="1" kern="100" dirty="0">
                <a:solidFill>
                  <a:schemeClr val="bg1"/>
                </a:solidFill>
                <a:latin typeface="Georgia" panose="02040502050405020303" pitchFamily="18" charset="0"/>
                <a:ea typeface="Aptos" panose="020B0004020202020204" pitchFamily="34" charset="0"/>
                <a:cs typeface="Times New Roman" panose="02020603050405020304" pitchFamily="18" charset="0"/>
              </a:rPr>
              <a:t>Softmax</a:t>
            </a:r>
            <a:endParaRPr lang="en-GB" sz="1800" i="1" kern="100" dirty="0">
              <a:solidFill>
                <a:schemeClr val="bg1"/>
              </a:solidFill>
              <a:latin typeface="Georgia" panose="02040502050405020303" pitchFamily="18" charset="0"/>
              <a:ea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41740901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5186D7F2-B9AF-D5BE-B211-F10639D9B6E5}"/>
              </a:ext>
            </a:extLst>
          </p:cNvPr>
          <p:cNvSpPr>
            <a:spLocks noGrp="1"/>
          </p:cNvSpPr>
          <p:nvPr>
            <p:ph type="title"/>
          </p:nvPr>
        </p:nvSpPr>
        <p:spPr>
          <a:xfrm>
            <a:off x="6484604" y="890014"/>
            <a:ext cx="2413211" cy="912408"/>
          </a:xfrm>
        </p:spPr>
        <p:txBody>
          <a:bodyPr/>
          <a:lstStyle/>
          <a:p>
            <a:r>
              <a:rPr lang="en-GB" sz="4400" cap="none" dirty="0">
                <a:latin typeface="Georgia" panose="02040502050405020303" pitchFamily="18" charset="0"/>
              </a:rPr>
              <a:t>Contents</a:t>
            </a:r>
          </a:p>
        </p:txBody>
      </p:sp>
      <p:pic>
        <p:nvPicPr>
          <p:cNvPr id="15" name="Picture Placeholder 14" descr="A blue eye in a circle with lines and dots&#10;&#10;Description automatically generated">
            <a:extLst>
              <a:ext uri="{FF2B5EF4-FFF2-40B4-BE49-F238E27FC236}">
                <a16:creationId xmlns:a16="http://schemas.microsoft.com/office/drawing/2014/main" id="{24C43FAB-599E-7D5C-583F-D3249D0428B7}"/>
              </a:ext>
            </a:extLst>
          </p:cNvPr>
          <p:cNvPicPr>
            <a:picLocks noGrp="1" noChangeAspect="1"/>
          </p:cNvPicPr>
          <p:nvPr>
            <p:ph type="pic" sz="quarter" idx="16"/>
          </p:nvPr>
        </p:nvPicPr>
        <p:blipFill>
          <a:blip r:embed="rId2">
            <a:alphaModFix/>
            <a:extLst>
              <a:ext uri="{BEBA8EAE-BF5A-486C-A8C5-ECC9F3942E4B}">
                <a14:imgProps xmlns:a14="http://schemas.microsoft.com/office/drawing/2010/main">
                  <a14:imgLayer r:embed="rId3">
                    <a14:imgEffect>
                      <a14:colorTemperature colorTemp="6000"/>
                    </a14:imgEffect>
                    <a14:imgEffect>
                      <a14:saturation sat="33000"/>
                    </a14:imgEffect>
                  </a14:imgLayer>
                </a14:imgProps>
              </a:ext>
            </a:extLst>
          </a:blip>
          <a:srcRect t="9048" b="9048"/>
          <a:stretch>
            <a:fillRect/>
          </a:stretch>
        </p:blipFill>
        <p:spPr>
          <a:effectLst>
            <a:softEdge rad="0"/>
          </a:effectLst>
        </p:spPr>
      </p:pic>
      <p:sp>
        <p:nvSpPr>
          <p:cNvPr id="12" name="Text Placeholder 11">
            <a:extLst>
              <a:ext uri="{FF2B5EF4-FFF2-40B4-BE49-F238E27FC236}">
                <a16:creationId xmlns:a16="http://schemas.microsoft.com/office/drawing/2014/main" id="{88A11F71-135C-39FC-DDE0-CA8EDEC78A5D}"/>
              </a:ext>
            </a:extLst>
          </p:cNvPr>
          <p:cNvSpPr>
            <a:spLocks noGrp="1"/>
          </p:cNvSpPr>
          <p:nvPr>
            <p:ph type="body" sz="quarter" idx="14"/>
          </p:nvPr>
        </p:nvSpPr>
        <p:spPr>
          <a:xfrm>
            <a:off x="6484604" y="2113238"/>
            <a:ext cx="4486570" cy="3854748"/>
          </a:xfrm>
        </p:spPr>
        <p:txBody>
          <a:bodyPr/>
          <a:lstStyle/>
          <a:p>
            <a:pPr marL="342900" indent="-342900">
              <a:buFont typeface="+mj-lt"/>
              <a:buAutoNum type="arabicPeriod"/>
            </a:pPr>
            <a:r>
              <a:rPr lang="en-GB" sz="2000" dirty="0"/>
              <a:t>Digital Image Processing</a:t>
            </a:r>
          </a:p>
          <a:p>
            <a:pPr lvl="1">
              <a:buFont typeface="Arial" panose="020B0604020202020204" pitchFamily="34" charset="0"/>
              <a:buChar char="•"/>
            </a:pPr>
            <a:r>
              <a:rPr lang="en-GB" sz="2000" dirty="0">
                <a:latin typeface="Georgia" panose="02040502050405020303" pitchFamily="18" charset="0"/>
              </a:rPr>
              <a:t>What are digital images? How are they represented? How do we work with image data? </a:t>
            </a:r>
          </a:p>
          <a:p>
            <a:pPr marL="457200" indent="-457200">
              <a:buFont typeface="+mj-lt"/>
              <a:buAutoNum type="arabicPeriod"/>
            </a:pPr>
            <a:r>
              <a:rPr lang="en-GB" sz="2000" dirty="0"/>
              <a:t>Convolutional Neural Networks (CNNs)</a:t>
            </a:r>
          </a:p>
          <a:p>
            <a:pPr lvl="1">
              <a:buFont typeface="Arial" panose="020B0604020202020204" pitchFamily="34" charset="0"/>
              <a:buChar char="•"/>
            </a:pPr>
            <a:r>
              <a:rPr lang="en-GB" sz="2000" dirty="0">
                <a:latin typeface="Georgia" panose="02040502050405020303" pitchFamily="18" charset="0"/>
              </a:rPr>
              <a:t>What are ‘CNNs’? How do we use CNNs for classification? How do we program a CNN? </a:t>
            </a:r>
          </a:p>
        </p:txBody>
      </p:sp>
      <p:sp>
        <p:nvSpPr>
          <p:cNvPr id="10" name="Slide Number Placeholder 9">
            <a:extLst>
              <a:ext uri="{FF2B5EF4-FFF2-40B4-BE49-F238E27FC236}">
                <a16:creationId xmlns:a16="http://schemas.microsoft.com/office/drawing/2014/main" id="{123200EA-9BDC-D090-612F-99D82901867F}"/>
              </a:ext>
            </a:extLst>
          </p:cNvPr>
          <p:cNvSpPr>
            <a:spLocks noGrp="1"/>
          </p:cNvSpPr>
          <p:nvPr>
            <p:ph type="sldNum" sz="quarter" idx="12"/>
          </p:nvPr>
        </p:nvSpPr>
        <p:spPr/>
        <p:txBody>
          <a:bodyPr/>
          <a:lstStyle/>
          <a:p>
            <a:fld id="{330EA680-D336-4FF7-8B7A-9848BB0A1C32}" type="slidenum">
              <a:rPr lang="en-US" b="0" smtClean="0">
                <a:latin typeface="Palatino Linotype" panose="02040502050505030304" pitchFamily="18" charset="0"/>
              </a:rPr>
              <a:pPr/>
              <a:t>2</a:t>
            </a:fld>
            <a:endParaRPr lang="en-US" b="0" dirty="0">
              <a:latin typeface="Palatino Linotype" panose="02040502050505030304" pitchFamily="18" charset="0"/>
            </a:endParaRPr>
          </a:p>
        </p:txBody>
      </p:sp>
    </p:spTree>
    <p:extLst>
      <p:ext uri="{BB962C8B-B14F-4D97-AF65-F5344CB8AC3E}">
        <p14:creationId xmlns:p14="http://schemas.microsoft.com/office/powerpoint/2010/main" val="6376402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black and white grid with numbers&#10;&#10;Description automatically generated">
            <a:extLst>
              <a:ext uri="{FF2B5EF4-FFF2-40B4-BE49-F238E27FC236}">
                <a16:creationId xmlns:a16="http://schemas.microsoft.com/office/drawing/2014/main" id="{B1FE3FAE-9260-153C-1FAE-1E1F31ADD484}"/>
              </a:ext>
            </a:extLst>
          </p:cNvPr>
          <p:cNvPicPr>
            <a:picLocks noChangeAspect="1"/>
          </p:cNvPicPr>
          <p:nvPr/>
        </p:nvPicPr>
        <p:blipFill rotWithShape="1">
          <a:blip r:embed="rId2"/>
          <a:srcRect l="12535" t="19701" r="25575" b="18707"/>
          <a:stretch/>
        </p:blipFill>
        <p:spPr>
          <a:xfrm>
            <a:off x="4421062" y="1745273"/>
            <a:ext cx="3349870" cy="3367454"/>
          </a:xfrm>
          <a:prstGeom prst="rect">
            <a:avLst/>
          </a:prstGeom>
        </p:spPr>
      </p:pic>
      <p:sp>
        <p:nvSpPr>
          <p:cNvPr id="6" name="Slide Number Placeholder 5">
            <a:extLst>
              <a:ext uri="{FF2B5EF4-FFF2-40B4-BE49-F238E27FC236}">
                <a16:creationId xmlns:a16="http://schemas.microsoft.com/office/drawing/2014/main" id="{13A399A3-54E5-AE38-3545-4B1C180FFB4F}"/>
              </a:ext>
            </a:extLst>
          </p:cNvPr>
          <p:cNvSpPr>
            <a:spLocks noGrp="1"/>
          </p:cNvSpPr>
          <p:nvPr>
            <p:ph type="sldNum" sz="quarter" idx="12"/>
          </p:nvPr>
        </p:nvSpPr>
        <p:spPr/>
        <p:txBody>
          <a:bodyPr/>
          <a:lstStyle/>
          <a:p>
            <a:fld id="{330EA680-D336-4FF7-8B7A-9848BB0A1C32}" type="slidenum">
              <a:rPr lang="en-US" b="0" smtClean="0">
                <a:latin typeface="Palatino Linotype" panose="02040502050505030304" pitchFamily="18" charset="0"/>
              </a:rPr>
              <a:pPr/>
              <a:t>20</a:t>
            </a:fld>
            <a:endParaRPr lang="en-US" b="0" dirty="0">
              <a:latin typeface="Palatino Linotype" panose="02040502050505030304" pitchFamily="18" charset="0"/>
            </a:endParaRPr>
          </a:p>
        </p:txBody>
      </p:sp>
      <p:sp>
        <p:nvSpPr>
          <p:cNvPr id="7" name="Title 8">
            <a:extLst>
              <a:ext uri="{FF2B5EF4-FFF2-40B4-BE49-F238E27FC236}">
                <a16:creationId xmlns:a16="http://schemas.microsoft.com/office/drawing/2014/main" id="{632A898E-3301-DD03-1CE5-A5156532788D}"/>
              </a:ext>
            </a:extLst>
          </p:cNvPr>
          <p:cNvSpPr>
            <a:spLocks noGrp="1"/>
          </p:cNvSpPr>
          <p:nvPr>
            <p:ph type="title"/>
          </p:nvPr>
        </p:nvSpPr>
        <p:spPr>
          <a:xfrm>
            <a:off x="4328136" y="235752"/>
            <a:ext cx="3535727" cy="735797"/>
          </a:xfrm>
        </p:spPr>
        <p:txBody>
          <a:bodyPr/>
          <a:lstStyle/>
          <a:p>
            <a:pPr algn="ctr"/>
            <a:r>
              <a:rPr lang="en-US" sz="4000" cap="none" dirty="0">
                <a:latin typeface="Georgia" panose="02040502050405020303" pitchFamily="18" charset="0"/>
              </a:rPr>
              <a:t>CNNs</a:t>
            </a:r>
            <a:endParaRPr lang="en-US" sz="4000" dirty="0">
              <a:latin typeface="Georgia" panose="02040502050405020303" pitchFamily="18" charset="0"/>
            </a:endParaRPr>
          </a:p>
        </p:txBody>
      </p:sp>
      <p:pic>
        <p:nvPicPr>
          <p:cNvPr id="4" name="Picture 3" descr="A close up of a monkey&#10;&#10;Description automatically generated">
            <a:extLst>
              <a:ext uri="{FF2B5EF4-FFF2-40B4-BE49-F238E27FC236}">
                <a16:creationId xmlns:a16="http://schemas.microsoft.com/office/drawing/2014/main" id="{594481AC-4E9F-E67C-0FF1-9054DD0107CB}"/>
              </a:ext>
            </a:extLst>
          </p:cNvPr>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Lst>
          </a:blip>
          <a:stretch>
            <a:fillRect/>
          </a:stretch>
        </p:blipFill>
        <p:spPr>
          <a:xfrm>
            <a:off x="725363" y="1745273"/>
            <a:ext cx="3349869" cy="3367454"/>
          </a:xfrm>
          <a:prstGeom prst="rect">
            <a:avLst/>
          </a:prstGeom>
        </p:spPr>
      </p:pic>
      <p:sp>
        <p:nvSpPr>
          <p:cNvPr id="10" name="TextBox 9">
            <a:extLst>
              <a:ext uri="{FF2B5EF4-FFF2-40B4-BE49-F238E27FC236}">
                <a16:creationId xmlns:a16="http://schemas.microsoft.com/office/drawing/2014/main" id="{7E6E44B5-4F4F-10AB-36EB-E4D304B2C2FB}"/>
              </a:ext>
            </a:extLst>
          </p:cNvPr>
          <p:cNvSpPr txBox="1"/>
          <p:nvPr/>
        </p:nvSpPr>
        <p:spPr>
          <a:xfrm>
            <a:off x="8116768" y="1745273"/>
            <a:ext cx="3349869" cy="3416320"/>
          </a:xfrm>
          <a:prstGeom prst="rect">
            <a:avLst/>
          </a:prstGeom>
          <a:noFill/>
        </p:spPr>
        <p:txBody>
          <a:bodyPr wrap="square" rtlCol="0">
            <a:spAutoFit/>
          </a:bodyPr>
          <a:lstStyle/>
          <a:p>
            <a:r>
              <a:rPr lang="en-GB" dirty="0">
                <a:solidFill>
                  <a:schemeClr val="bg1"/>
                </a:solidFill>
                <a:latin typeface="Cambria Math" panose="02040503050406030204" pitchFamily="18" charset="0"/>
                <a:ea typeface="Cambria Math" panose="02040503050406030204" pitchFamily="18" charset="0"/>
              </a:rPr>
              <a:t>[[n, n, n, n, 	   …			  n],</a:t>
            </a:r>
          </a:p>
          <a:p>
            <a:r>
              <a:rPr lang="en-GB" dirty="0">
                <a:solidFill>
                  <a:schemeClr val="bg1"/>
                </a:solidFill>
                <a:latin typeface="Cambria Math" panose="02040503050406030204" pitchFamily="18" charset="0"/>
                <a:ea typeface="Cambria Math" panose="02040503050406030204" pitchFamily="18" charset="0"/>
              </a:rPr>
              <a:t>[n, n, n, n, 	   …			  n],</a:t>
            </a:r>
          </a:p>
          <a:p>
            <a:r>
              <a:rPr lang="en-GB" dirty="0">
                <a:solidFill>
                  <a:schemeClr val="bg1"/>
                </a:solidFill>
                <a:latin typeface="Cambria Math" panose="02040503050406030204" pitchFamily="18" charset="0"/>
                <a:ea typeface="Cambria Math" panose="02040503050406030204" pitchFamily="18" charset="0"/>
              </a:rPr>
              <a:t>[n, n, n, n, 	   …			  n],</a:t>
            </a:r>
          </a:p>
          <a:p>
            <a:r>
              <a:rPr lang="en-GB" dirty="0">
                <a:solidFill>
                  <a:schemeClr val="bg1"/>
                </a:solidFill>
                <a:latin typeface="Cambria Math" panose="02040503050406030204" pitchFamily="18" charset="0"/>
                <a:ea typeface="Cambria Math" panose="02040503050406030204" pitchFamily="18" charset="0"/>
              </a:rPr>
              <a:t>[n, n, n, n, 	   …			  n], </a:t>
            </a:r>
          </a:p>
          <a:p>
            <a:r>
              <a:rPr lang="en-GB" dirty="0">
                <a:solidFill>
                  <a:schemeClr val="bg1"/>
                </a:solidFill>
                <a:latin typeface="Cambria Math" panose="02040503050406030204" pitchFamily="18" charset="0"/>
                <a:ea typeface="Cambria Math" panose="02040503050406030204" pitchFamily="18" charset="0"/>
              </a:rPr>
              <a:t>[n, n, n, n, 	   …			  n],</a:t>
            </a:r>
          </a:p>
          <a:p>
            <a:r>
              <a:rPr lang="en-GB" dirty="0">
                <a:solidFill>
                  <a:schemeClr val="bg1"/>
                </a:solidFill>
                <a:latin typeface="Cambria Math" panose="02040503050406030204" pitchFamily="18" charset="0"/>
                <a:ea typeface="Cambria Math" panose="02040503050406030204" pitchFamily="18" charset="0"/>
              </a:rPr>
              <a:t>[n, n, n, n, 	   …			  n],</a:t>
            </a:r>
          </a:p>
          <a:p>
            <a:r>
              <a:rPr lang="en-GB" dirty="0">
                <a:solidFill>
                  <a:schemeClr val="bg1"/>
                </a:solidFill>
                <a:latin typeface="Cambria Math" panose="02040503050406030204" pitchFamily="18" charset="0"/>
                <a:ea typeface="Cambria Math" panose="02040503050406030204" pitchFamily="18" charset="0"/>
              </a:rPr>
              <a:t>[n, n, n, n, 	   …			  n],</a:t>
            </a:r>
          </a:p>
          <a:p>
            <a:r>
              <a:rPr lang="en-GB" dirty="0">
                <a:solidFill>
                  <a:schemeClr val="bg1"/>
                </a:solidFill>
                <a:latin typeface="Cambria Math" panose="02040503050406030204" pitchFamily="18" charset="0"/>
                <a:ea typeface="Cambria Math" panose="02040503050406030204" pitchFamily="18" charset="0"/>
              </a:rPr>
              <a:t>[n, n, n, n, 	   …			  n],</a:t>
            </a:r>
          </a:p>
          <a:p>
            <a:r>
              <a:rPr lang="en-GB" dirty="0">
                <a:solidFill>
                  <a:schemeClr val="bg1"/>
                </a:solidFill>
                <a:latin typeface="Cambria Math" panose="02040503050406030204" pitchFamily="18" charset="0"/>
                <a:ea typeface="Cambria Math" panose="02040503050406030204" pitchFamily="18" charset="0"/>
              </a:rPr>
              <a:t>[n, n, n, n, 	   …			  n],</a:t>
            </a:r>
          </a:p>
          <a:p>
            <a:r>
              <a:rPr lang="en-GB" dirty="0">
                <a:solidFill>
                  <a:schemeClr val="bg1"/>
                </a:solidFill>
                <a:latin typeface="Cambria Math" panose="02040503050406030204" pitchFamily="18" charset="0"/>
                <a:ea typeface="Cambria Math" panose="02040503050406030204" pitchFamily="18" charset="0"/>
              </a:rPr>
              <a:t>[n, n, n, n, 	   …			  n],</a:t>
            </a:r>
          </a:p>
          <a:p>
            <a:r>
              <a:rPr lang="en-GB" dirty="0">
                <a:solidFill>
                  <a:schemeClr val="bg1"/>
                </a:solidFill>
                <a:latin typeface="Cambria Math" panose="02040503050406030204" pitchFamily="18" charset="0"/>
                <a:ea typeface="Cambria Math" panose="02040503050406030204" pitchFamily="18" charset="0"/>
              </a:rPr>
              <a:t>[n, n, n, n, 	   …			  n],</a:t>
            </a:r>
          </a:p>
          <a:p>
            <a:r>
              <a:rPr lang="en-GB" dirty="0">
                <a:solidFill>
                  <a:schemeClr val="bg1"/>
                </a:solidFill>
                <a:latin typeface="Cambria Math" panose="02040503050406030204" pitchFamily="18" charset="0"/>
                <a:ea typeface="Cambria Math" panose="02040503050406030204" pitchFamily="18" charset="0"/>
              </a:rPr>
              <a:t>[n, n, n, n, 	   …			  n]]</a:t>
            </a:r>
          </a:p>
        </p:txBody>
      </p:sp>
      <p:sp>
        <p:nvSpPr>
          <p:cNvPr id="11" name="Text Placeholder 21">
            <a:extLst>
              <a:ext uri="{FF2B5EF4-FFF2-40B4-BE49-F238E27FC236}">
                <a16:creationId xmlns:a16="http://schemas.microsoft.com/office/drawing/2014/main" id="{121C801E-12FF-3AC9-1392-ECD82455879B}"/>
              </a:ext>
            </a:extLst>
          </p:cNvPr>
          <p:cNvSpPr txBox="1">
            <a:spLocks/>
          </p:cNvSpPr>
          <p:nvPr/>
        </p:nvSpPr>
        <p:spPr>
          <a:xfrm>
            <a:off x="1722932" y="5161593"/>
            <a:ext cx="1354730" cy="33688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1600" i="1" kern="100" dirty="0">
                <a:solidFill>
                  <a:schemeClr val="bg1"/>
                </a:solidFill>
                <a:latin typeface="Georgia" panose="02040502050405020303" pitchFamily="18" charset="0"/>
                <a:ea typeface="Aptos" panose="020B0004020202020204" pitchFamily="34" charset="0"/>
                <a:cs typeface="Times New Roman" panose="02020603050405020304" pitchFamily="18" charset="0"/>
              </a:rPr>
              <a:t>Input Image</a:t>
            </a:r>
            <a:endParaRPr lang="en-GB" sz="1800" i="1" kern="100" dirty="0">
              <a:solidFill>
                <a:schemeClr val="bg1"/>
              </a:solidFill>
              <a:latin typeface="Georgia" panose="02040502050405020303" pitchFamily="18" charset="0"/>
              <a:ea typeface="Aptos" panose="020B0004020202020204" pitchFamily="34" charset="0"/>
              <a:cs typeface="Times New Roman" panose="02020603050405020304" pitchFamily="18" charset="0"/>
            </a:endParaRPr>
          </a:p>
        </p:txBody>
      </p:sp>
      <p:sp>
        <p:nvSpPr>
          <p:cNvPr id="12" name="Text Placeholder 21">
            <a:extLst>
              <a:ext uri="{FF2B5EF4-FFF2-40B4-BE49-F238E27FC236}">
                <a16:creationId xmlns:a16="http://schemas.microsoft.com/office/drawing/2014/main" id="{D77E36F3-6957-431D-CA75-CB609432B0AF}"/>
              </a:ext>
            </a:extLst>
          </p:cNvPr>
          <p:cNvSpPr txBox="1">
            <a:spLocks/>
          </p:cNvSpPr>
          <p:nvPr/>
        </p:nvSpPr>
        <p:spPr>
          <a:xfrm>
            <a:off x="5014366" y="5161593"/>
            <a:ext cx="2163268" cy="33688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1600" i="1" kern="100" dirty="0">
                <a:solidFill>
                  <a:schemeClr val="bg1"/>
                </a:solidFill>
                <a:latin typeface="Georgia" panose="02040502050405020303" pitchFamily="18" charset="0"/>
                <a:ea typeface="Aptos" panose="020B0004020202020204" pitchFamily="34" charset="0"/>
                <a:cs typeface="Times New Roman" panose="02020603050405020304" pitchFamily="18" charset="0"/>
              </a:rPr>
              <a:t>Digital Images are Mathematical Objects!</a:t>
            </a:r>
            <a:endParaRPr lang="en-GB" sz="1800" i="1" kern="100" dirty="0">
              <a:solidFill>
                <a:schemeClr val="bg1"/>
              </a:solidFill>
              <a:latin typeface="Georgia" panose="02040502050405020303" pitchFamily="18" charset="0"/>
              <a:ea typeface="Aptos" panose="020B0004020202020204" pitchFamily="34" charset="0"/>
              <a:cs typeface="Times New Roman" panose="02020603050405020304" pitchFamily="18" charset="0"/>
            </a:endParaRPr>
          </a:p>
        </p:txBody>
      </p:sp>
      <p:sp>
        <p:nvSpPr>
          <p:cNvPr id="13" name="Text Placeholder 21">
            <a:extLst>
              <a:ext uri="{FF2B5EF4-FFF2-40B4-BE49-F238E27FC236}">
                <a16:creationId xmlns:a16="http://schemas.microsoft.com/office/drawing/2014/main" id="{4113ED72-A6D1-E815-9924-0FCDF5A1DB4D}"/>
              </a:ext>
            </a:extLst>
          </p:cNvPr>
          <p:cNvSpPr txBox="1">
            <a:spLocks/>
          </p:cNvSpPr>
          <p:nvPr/>
        </p:nvSpPr>
        <p:spPr>
          <a:xfrm>
            <a:off x="9114338" y="5161593"/>
            <a:ext cx="1354730" cy="33688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1600" i="1" kern="100" dirty="0">
                <a:solidFill>
                  <a:schemeClr val="bg1"/>
                </a:solidFill>
                <a:latin typeface="Georgia" panose="02040502050405020303" pitchFamily="18" charset="0"/>
                <a:ea typeface="Aptos" panose="020B0004020202020204" pitchFamily="34" charset="0"/>
                <a:cs typeface="Times New Roman" panose="02020603050405020304" pitchFamily="18" charset="0"/>
              </a:rPr>
              <a:t>Matrix of Pixel Values</a:t>
            </a:r>
            <a:endParaRPr lang="en-GB" sz="1800" i="1" kern="100" dirty="0">
              <a:solidFill>
                <a:schemeClr val="bg1"/>
              </a:solidFill>
              <a:latin typeface="Georgia" panose="02040502050405020303" pitchFamily="18" charset="0"/>
              <a:ea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20182987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5CFD475-2B7E-3316-0F72-F67A36323768}"/>
              </a:ext>
            </a:extLst>
          </p:cNvPr>
          <p:cNvSpPr>
            <a:spLocks noGrp="1"/>
          </p:cNvSpPr>
          <p:nvPr>
            <p:ph type="sldNum" sz="quarter" idx="12"/>
          </p:nvPr>
        </p:nvSpPr>
        <p:spPr/>
        <p:txBody>
          <a:bodyPr/>
          <a:lstStyle/>
          <a:p>
            <a:fld id="{330EA680-D336-4FF7-8B7A-9848BB0A1C32}" type="slidenum">
              <a:rPr lang="en-US" smtClean="0"/>
              <a:pPr/>
              <a:t>21</a:t>
            </a:fld>
            <a:endParaRPr lang="en-US" dirty="0"/>
          </a:p>
        </p:txBody>
      </p:sp>
      <p:sp>
        <p:nvSpPr>
          <p:cNvPr id="7" name="Title 1">
            <a:extLst>
              <a:ext uri="{FF2B5EF4-FFF2-40B4-BE49-F238E27FC236}">
                <a16:creationId xmlns:a16="http://schemas.microsoft.com/office/drawing/2014/main" id="{D3BA608A-09C7-6B70-7888-D6ECC80724AE}"/>
              </a:ext>
            </a:extLst>
          </p:cNvPr>
          <p:cNvSpPr>
            <a:spLocks noGrp="1"/>
          </p:cNvSpPr>
          <p:nvPr>
            <p:ph type="title"/>
          </p:nvPr>
        </p:nvSpPr>
        <p:spPr>
          <a:xfrm>
            <a:off x="4467884" y="3085880"/>
            <a:ext cx="3256232" cy="686239"/>
          </a:xfrm>
        </p:spPr>
        <p:txBody>
          <a:bodyPr/>
          <a:lstStyle/>
          <a:p>
            <a:pPr algn="ctr">
              <a:lnSpc>
                <a:spcPct val="100000"/>
              </a:lnSpc>
            </a:pPr>
            <a:r>
              <a:rPr lang="en-US" sz="4400" i="1" cap="none" dirty="0">
                <a:latin typeface="Georgia" panose="02040502050405020303" pitchFamily="18" charset="0"/>
              </a:rPr>
              <a:t>Convolution</a:t>
            </a:r>
          </a:p>
        </p:txBody>
      </p:sp>
    </p:spTree>
    <p:extLst>
      <p:ext uri="{BB962C8B-B14F-4D97-AF65-F5344CB8AC3E}">
        <p14:creationId xmlns:p14="http://schemas.microsoft.com/office/powerpoint/2010/main" val="7204764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6" name="Group 255">
            <a:extLst>
              <a:ext uri="{FF2B5EF4-FFF2-40B4-BE49-F238E27FC236}">
                <a16:creationId xmlns:a16="http://schemas.microsoft.com/office/drawing/2014/main" id="{C864F0A4-A824-6188-2B18-E0E6E9D21BA2}"/>
              </a:ext>
            </a:extLst>
          </p:cNvPr>
          <p:cNvGrpSpPr/>
          <p:nvPr/>
        </p:nvGrpSpPr>
        <p:grpSpPr>
          <a:xfrm>
            <a:off x="8752800" y="2114416"/>
            <a:ext cx="1081190" cy="1144409"/>
            <a:chOff x="8897587" y="2497926"/>
            <a:chExt cx="1081190" cy="1144409"/>
          </a:xfrm>
          <a:solidFill>
            <a:schemeClr val="accent2">
              <a:lumMod val="25000"/>
            </a:schemeClr>
          </a:solidFill>
        </p:grpSpPr>
        <p:sp>
          <p:nvSpPr>
            <p:cNvPr id="257" name="Rectangle 256">
              <a:extLst>
                <a:ext uri="{FF2B5EF4-FFF2-40B4-BE49-F238E27FC236}">
                  <a16:creationId xmlns:a16="http://schemas.microsoft.com/office/drawing/2014/main" id="{117825E9-2266-8196-475A-04C1F13813FF}"/>
                </a:ext>
              </a:extLst>
            </p:cNvPr>
            <p:cNvSpPr/>
            <p:nvPr/>
          </p:nvSpPr>
          <p:spPr>
            <a:xfrm>
              <a:off x="8898127" y="2497926"/>
              <a:ext cx="361950" cy="381621"/>
            </a:xfrm>
            <a:prstGeom prst="rect">
              <a:avLst/>
            </a:prstGeom>
            <a:grp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8" name="Rectangle 257">
              <a:extLst>
                <a:ext uri="{FF2B5EF4-FFF2-40B4-BE49-F238E27FC236}">
                  <a16:creationId xmlns:a16="http://schemas.microsoft.com/office/drawing/2014/main" id="{C6B5BF21-DDB6-062F-5A51-B8CD0FBDBF90}"/>
                </a:ext>
              </a:extLst>
            </p:cNvPr>
            <p:cNvSpPr/>
            <p:nvPr/>
          </p:nvSpPr>
          <p:spPr>
            <a:xfrm>
              <a:off x="9256524" y="2497926"/>
              <a:ext cx="361950" cy="381621"/>
            </a:xfrm>
            <a:prstGeom prst="rect">
              <a:avLst/>
            </a:prstGeom>
            <a:grp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9" name="Rectangle 258">
              <a:extLst>
                <a:ext uri="{FF2B5EF4-FFF2-40B4-BE49-F238E27FC236}">
                  <a16:creationId xmlns:a16="http://schemas.microsoft.com/office/drawing/2014/main" id="{49341FDF-0ECF-772A-130A-367B6E0E350B}"/>
                </a:ext>
              </a:extLst>
            </p:cNvPr>
            <p:cNvSpPr/>
            <p:nvPr/>
          </p:nvSpPr>
          <p:spPr>
            <a:xfrm>
              <a:off x="9614921" y="2497926"/>
              <a:ext cx="361950" cy="381621"/>
            </a:xfrm>
            <a:prstGeom prst="rect">
              <a:avLst/>
            </a:prstGeom>
            <a:grp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0" name="Rectangle 259">
              <a:extLst>
                <a:ext uri="{FF2B5EF4-FFF2-40B4-BE49-F238E27FC236}">
                  <a16:creationId xmlns:a16="http://schemas.microsoft.com/office/drawing/2014/main" id="{DD2B435F-3E33-6A61-9481-3F25835616E4}"/>
                </a:ext>
              </a:extLst>
            </p:cNvPr>
            <p:cNvSpPr/>
            <p:nvPr/>
          </p:nvSpPr>
          <p:spPr>
            <a:xfrm>
              <a:off x="8898127" y="2879114"/>
              <a:ext cx="361950" cy="381621"/>
            </a:xfrm>
            <a:prstGeom prst="rect">
              <a:avLst/>
            </a:prstGeom>
            <a:grp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1" name="Rectangle 260">
              <a:extLst>
                <a:ext uri="{FF2B5EF4-FFF2-40B4-BE49-F238E27FC236}">
                  <a16:creationId xmlns:a16="http://schemas.microsoft.com/office/drawing/2014/main" id="{816EBA2A-4FC5-B317-3865-3660E9C9E7E6}"/>
                </a:ext>
              </a:extLst>
            </p:cNvPr>
            <p:cNvSpPr/>
            <p:nvPr/>
          </p:nvSpPr>
          <p:spPr>
            <a:xfrm>
              <a:off x="9256524" y="2879959"/>
              <a:ext cx="361950" cy="381621"/>
            </a:xfrm>
            <a:prstGeom prst="rect">
              <a:avLst/>
            </a:prstGeom>
            <a:grp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2" name="Rectangle 261">
              <a:extLst>
                <a:ext uri="{FF2B5EF4-FFF2-40B4-BE49-F238E27FC236}">
                  <a16:creationId xmlns:a16="http://schemas.microsoft.com/office/drawing/2014/main" id="{54EEBB9A-C20B-0A26-DF64-8E8ADCC69884}"/>
                </a:ext>
              </a:extLst>
            </p:cNvPr>
            <p:cNvSpPr/>
            <p:nvPr/>
          </p:nvSpPr>
          <p:spPr>
            <a:xfrm>
              <a:off x="9614921" y="2879547"/>
              <a:ext cx="361950" cy="381621"/>
            </a:xfrm>
            <a:prstGeom prst="rect">
              <a:avLst/>
            </a:prstGeom>
            <a:grp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3" name="Rectangle 262">
              <a:extLst>
                <a:ext uri="{FF2B5EF4-FFF2-40B4-BE49-F238E27FC236}">
                  <a16:creationId xmlns:a16="http://schemas.microsoft.com/office/drawing/2014/main" id="{A05A6145-905A-21AB-E52E-2C1FB69F5F3D}"/>
                </a:ext>
              </a:extLst>
            </p:cNvPr>
            <p:cNvSpPr/>
            <p:nvPr/>
          </p:nvSpPr>
          <p:spPr>
            <a:xfrm>
              <a:off x="8897587" y="3260714"/>
              <a:ext cx="361950" cy="381621"/>
            </a:xfrm>
            <a:prstGeom prst="rect">
              <a:avLst/>
            </a:prstGeom>
            <a:grp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4" name="Rectangle 263">
              <a:extLst>
                <a:ext uri="{FF2B5EF4-FFF2-40B4-BE49-F238E27FC236}">
                  <a16:creationId xmlns:a16="http://schemas.microsoft.com/office/drawing/2014/main" id="{8FEEDC8E-CBA1-08E1-A059-74FA15AE756B}"/>
                </a:ext>
              </a:extLst>
            </p:cNvPr>
            <p:cNvSpPr/>
            <p:nvPr/>
          </p:nvSpPr>
          <p:spPr>
            <a:xfrm>
              <a:off x="9259537" y="3260714"/>
              <a:ext cx="361950" cy="381621"/>
            </a:xfrm>
            <a:prstGeom prst="rect">
              <a:avLst/>
            </a:prstGeom>
            <a:grp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5" name="Rectangle 264">
              <a:extLst>
                <a:ext uri="{FF2B5EF4-FFF2-40B4-BE49-F238E27FC236}">
                  <a16:creationId xmlns:a16="http://schemas.microsoft.com/office/drawing/2014/main" id="{CE1F7CAF-3873-8F5B-46DA-61917901AF0E}"/>
                </a:ext>
              </a:extLst>
            </p:cNvPr>
            <p:cNvSpPr/>
            <p:nvPr/>
          </p:nvSpPr>
          <p:spPr>
            <a:xfrm>
              <a:off x="9616827" y="3260713"/>
              <a:ext cx="361950" cy="381621"/>
            </a:xfrm>
            <a:prstGeom prst="rect">
              <a:avLst/>
            </a:prstGeom>
            <a:grp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246" name="Group 245">
            <a:extLst>
              <a:ext uri="{FF2B5EF4-FFF2-40B4-BE49-F238E27FC236}">
                <a16:creationId xmlns:a16="http://schemas.microsoft.com/office/drawing/2014/main" id="{C55FF0EE-E63F-56B6-6F90-7D4F79B3E98D}"/>
              </a:ext>
            </a:extLst>
          </p:cNvPr>
          <p:cNvGrpSpPr/>
          <p:nvPr/>
        </p:nvGrpSpPr>
        <p:grpSpPr>
          <a:xfrm>
            <a:off x="8392419" y="2115710"/>
            <a:ext cx="1081190" cy="1144409"/>
            <a:chOff x="8897587" y="2497926"/>
            <a:chExt cx="1081190" cy="1144409"/>
          </a:xfrm>
          <a:solidFill>
            <a:schemeClr val="accent2">
              <a:lumMod val="25000"/>
            </a:schemeClr>
          </a:solidFill>
        </p:grpSpPr>
        <p:sp>
          <p:nvSpPr>
            <p:cNvPr id="247" name="Rectangle 246">
              <a:extLst>
                <a:ext uri="{FF2B5EF4-FFF2-40B4-BE49-F238E27FC236}">
                  <a16:creationId xmlns:a16="http://schemas.microsoft.com/office/drawing/2014/main" id="{335050CC-1814-16D2-4DC8-7AEA8621A8C8}"/>
                </a:ext>
              </a:extLst>
            </p:cNvPr>
            <p:cNvSpPr/>
            <p:nvPr/>
          </p:nvSpPr>
          <p:spPr>
            <a:xfrm>
              <a:off x="8898127" y="2497926"/>
              <a:ext cx="361950" cy="381621"/>
            </a:xfrm>
            <a:prstGeom prst="rect">
              <a:avLst/>
            </a:prstGeom>
            <a:grp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8" name="Rectangle 247">
              <a:extLst>
                <a:ext uri="{FF2B5EF4-FFF2-40B4-BE49-F238E27FC236}">
                  <a16:creationId xmlns:a16="http://schemas.microsoft.com/office/drawing/2014/main" id="{1C95EE6C-22F8-6EBC-2767-48C28BB7B723}"/>
                </a:ext>
              </a:extLst>
            </p:cNvPr>
            <p:cNvSpPr/>
            <p:nvPr/>
          </p:nvSpPr>
          <p:spPr>
            <a:xfrm>
              <a:off x="9256524" y="2497926"/>
              <a:ext cx="361950" cy="381621"/>
            </a:xfrm>
            <a:prstGeom prst="rect">
              <a:avLst/>
            </a:prstGeom>
            <a:grp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9" name="Rectangle 248">
              <a:extLst>
                <a:ext uri="{FF2B5EF4-FFF2-40B4-BE49-F238E27FC236}">
                  <a16:creationId xmlns:a16="http://schemas.microsoft.com/office/drawing/2014/main" id="{E96CE556-FA96-C64D-EA38-62E65BDE4A27}"/>
                </a:ext>
              </a:extLst>
            </p:cNvPr>
            <p:cNvSpPr/>
            <p:nvPr/>
          </p:nvSpPr>
          <p:spPr>
            <a:xfrm>
              <a:off x="9614921" y="2497926"/>
              <a:ext cx="361950" cy="381621"/>
            </a:xfrm>
            <a:prstGeom prst="rect">
              <a:avLst/>
            </a:prstGeom>
            <a:grp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0" name="Rectangle 249">
              <a:extLst>
                <a:ext uri="{FF2B5EF4-FFF2-40B4-BE49-F238E27FC236}">
                  <a16:creationId xmlns:a16="http://schemas.microsoft.com/office/drawing/2014/main" id="{9714C721-51AE-4B01-0F4F-07DEB6C7CD42}"/>
                </a:ext>
              </a:extLst>
            </p:cNvPr>
            <p:cNvSpPr/>
            <p:nvPr/>
          </p:nvSpPr>
          <p:spPr>
            <a:xfrm>
              <a:off x="8898127" y="2879114"/>
              <a:ext cx="361950" cy="381621"/>
            </a:xfrm>
            <a:prstGeom prst="rect">
              <a:avLst/>
            </a:prstGeom>
            <a:grp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1" name="Rectangle 250">
              <a:extLst>
                <a:ext uri="{FF2B5EF4-FFF2-40B4-BE49-F238E27FC236}">
                  <a16:creationId xmlns:a16="http://schemas.microsoft.com/office/drawing/2014/main" id="{BB6A19B3-7B13-92F1-4726-B5EC996E5F67}"/>
                </a:ext>
              </a:extLst>
            </p:cNvPr>
            <p:cNvSpPr/>
            <p:nvPr/>
          </p:nvSpPr>
          <p:spPr>
            <a:xfrm>
              <a:off x="9256524" y="2879959"/>
              <a:ext cx="361950" cy="381621"/>
            </a:xfrm>
            <a:prstGeom prst="rect">
              <a:avLst/>
            </a:prstGeom>
            <a:grp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2" name="Rectangle 251">
              <a:extLst>
                <a:ext uri="{FF2B5EF4-FFF2-40B4-BE49-F238E27FC236}">
                  <a16:creationId xmlns:a16="http://schemas.microsoft.com/office/drawing/2014/main" id="{896E4B25-C0FB-4B0A-D4A7-DB225800B146}"/>
                </a:ext>
              </a:extLst>
            </p:cNvPr>
            <p:cNvSpPr/>
            <p:nvPr/>
          </p:nvSpPr>
          <p:spPr>
            <a:xfrm>
              <a:off x="9614921" y="2879547"/>
              <a:ext cx="361950" cy="381621"/>
            </a:xfrm>
            <a:prstGeom prst="rect">
              <a:avLst/>
            </a:prstGeom>
            <a:grp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3" name="Rectangle 252">
              <a:extLst>
                <a:ext uri="{FF2B5EF4-FFF2-40B4-BE49-F238E27FC236}">
                  <a16:creationId xmlns:a16="http://schemas.microsoft.com/office/drawing/2014/main" id="{71F31151-61BA-7657-0C5C-BFE9E8061AC8}"/>
                </a:ext>
              </a:extLst>
            </p:cNvPr>
            <p:cNvSpPr/>
            <p:nvPr/>
          </p:nvSpPr>
          <p:spPr>
            <a:xfrm>
              <a:off x="8897587" y="3260714"/>
              <a:ext cx="361950" cy="381621"/>
            </a:xfrm>
            <a:prstGeom prst="rect">
              <a:avLst/>
            </a:prstGeom>
            <a:grp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4" name="Rectangle 253">
              <a:extLst>
                <a:ext uri="{FF2B5EF4-FFF2-40B4-BE49-F238E27FC236}">
                  <a16:creationId xmlns:a16="http://schemas.microsoft.com/office/drawing/2014/main" id="{CDD9DDB0-5892-A070-EBC8-6EE6A50A613A}"/>
                </a:ext>
              </a:extLst>
            </p:cNvPr>
            <p:cNvSpPr/>
            <p:nvPr/>
          </p:nvSpPr>
          <p:spPr>
            <a:xfrm>
              <a:off x="9259537" y="3260714"/>
              <a:ext cx="361950" cy="381621"/>
            </a:xfrm>
            <a:prstGeom prst="rect">
              <a:avLst/>
            </a:prstGeom>
            <a:grp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5" name="Rectangle 254">
              <a:extLst>
                <a:ext uri="{FF2B5EF4-FFF2-40B4-BE49-F238E27FC236}">
                  <a16:creationId xmlns:a16="http://schemas.microsoft.com/office/drawing/2014/main" id="{48E44181-0DE8-29F6-36D6-89F7FD2A0D65}"/>
                </a:ext>
              </a:extLst>
            </p:cNvPr>
            <p:cNvSpPr/>
            <p:nvPr/>
          </p:nvSpPr>
          <p:spPr>
            <a:xfrm>
              <a:off x="9616827" y="3260713"/>
              <a:ext cx="361950" cy="381621"/>
            </a:xfrm>
            <a:prstGeom prst="rect">
              <a:avLst/>
            </a:prstGeom>
            <a:grp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9" name="Picture 8" descr="A black and white grid with numbers&#10;&#10;Description automatically generated">
            <a:extLst>
              <a:ext uri="{FF2B5EF4-FFF2-40B4-BE49-F238E27FC236}">
                <a16:creationId xmlns:a16="http://schemas.microsoft.com/office/drawing/2014/main" id="{B1FE3FAE-9260-153C-1FAE-1E1F31ADD484}"/>
              </a:ext>
            </a:extLst>
          </p:cNvPr>
          <p:cNvPicPr>
            <a:picLocks noChangeAspect="1"/>
          </p:cNvPicPr>
          <p:nvPr/>
        </p:nvPicPr>
        <p:blipFill rotWithShape="1">
          <a:blip r:embed="rId3"/>
          <a:srcRect l="12535" t="19701" r="25575" b="18707"/>
          <a:stretch/>
        </p:blipFill>
        <p:spPr>
          <a:xfrm>
            <a:off x="978266" y="1745273"/>
            <a:ext cx="3349870" cy="3367454"/>
          </a:xfrm>
          <a:prstGeom prst="rect">
            <a:avLst/>
          </a:prstGeom>
        </p:spPr>
      </p:pic>
      <p:sp>
        <p:nvSpPr>
          <p:cNvPr id="6" name="Slide Number Placeholder 5">
            <a:extLst>
              <a:ext uri="{FF2B5EF4-FFF2-40B4-BE49-F238E27FC236}">
                <a16:creationId xmlns:a16="http://schemas.microsoft.com/office/drawing/2014/main" id="{13A399A3-54E5-AE38-3545-4B1C180FFB4F}"/>
              </a:ext>
            </a:extLst>
          </p:cNvPr>
          <p:cNvSpPr>
            <a:spLocks noGrp="1"/>
          </p:cNvSpPr>
          <p:nvPr>
            <p:ph type="sldNum" sz="quarter" idx="12"/>
          </p:nvPr>
        </p:nvSpPr>
        <p:spPr/>
        <p:txBody>
          <a:bodyPr/>
          <a:lstStyle/>
          <a:p>
            <a:fld id="{330EA680-D336-4FF7-8B7A-9848BB0A1C32}" type="slidenum">
              <a:rPr lang="en-US" b="0" smtClean="0">
                <a:latin typeface="Palatino Linotype" panose="02040502050505030304" pitchFamily="18" charset="0"/>
              </a:rPr>
              <a:pPr/>
              <a:t>22</a:t>
            </a:fld>
            <a:endParaRPr lang="en-US" b="0" dirty="0">
              <a:latin typeface="Palatino Linotype" panose="02040502050505030304" pitchFamily="18" charset="0"/>
            </a:endParaRPr>
          </a:p>
        </p:txBody>
      </p:sp>
      <p:sp>
        <p:nvSpPr>
          <p:cNvPr id="7" name="Title 8">
            <a:extLst>
              <a:ext uri="{FF2B5EF4-FFF2-40B4-BE49-F238E27FC236}">
                <a16:creationId xmlns:a16="http://schemas.microsoft.com/office/drawing/2014/main" id="{632A898E-3301-DD03-1CE5-A5156532788D}"/>
              </a:ext>
            </a:extLst>
          </p:cNvPr>
          <p:cNvSpPr>
            <a:spLocks noGrp="1"/>
          </p:cNvSpPr>
          <p:nvPr>
            <p:ph type="title"/>
          </p:nvPr>
        </p:nvSpPr>
        <p:spPr>
          <a:xfrm>
            <a:off x="4328136" y="235752"/>
            <a:ext cx="3535727" cy="735797"/>
          </a:xfrm>
        </p:spPr>
        <p:txBody>
          <a:bodyPr/>
          <a:lstStyle/>
          <a:p>
            <a:pPr algn="ctr"/>
            <a:r>
              <a:rPr lang="en-US" sz="4000" cap="none" dirty="0">
                <a:latin typeface="Georgia" panose="02040502050405020303" pitchFamily="18" charset="0"/>
              </a:rPr>
              <a:t>Convolution</a:t>
            </a:r>
            <a:endParaRPr lang="en-US" sz="4000" dirty="0">
              <a:latin typeface="Georgia" panose="02040502050405020303" pitchFamily="18" charset="0"/>
            </a:endParaRPr>
          </a:p>
        </p:txBody>
      </p:sp>
      <p:sp>
        <p:nvSpPr>
          <p:cNvPr id="12" name="Text Placeholder 21">
            <a:extLst>
              <a:ext uri="{FF2B5EF4-FFF2-40B4-BE49-F238E27FC236}">
                <a16:creationId xmlns:a16="http://schemas.microsoft.com/office/drawing/2014/main" id="{D77E36F3-6957-431D-CA75-CB609432B0AF}"/>
              </a:ext>
            </a:extLst>
          </p:cNvPr>
          <p:cNvSpPr txBox="1">
            <a:spLocks/>
          </p:cNvSpPr>
          <p:nvPr/>
        </p:nvSpPr>
        <p:spPr>
          <a:xfrm>
            <a:off x="1571570" y="5161593"/>
            <a:ext cx="2163268" cy="33688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1600" i="1" kern="100" dirty="0">
                <a:solidFill>
                  <a:schemeClr val="bg1"/>
                </a:solidFill>
                <a:latin typeface="Georgia" panose="02040502050405020303" pitchFamily="18" charset="0"/>
                <a:ea typeface="Aptos" panose="020B0004020202020204" pitchFamily="34" charset="0"/>
                <a:cs typeface="Times New Roman" panose="02020603050405020304" pitchFamily="18" charset="0"/>
              </a:rPr>
              <a:t>Input Image; we will take a small region for demonstrative purposes. </a:t>
            </a:r>
            <a:endParaRPr lang="en-GB" sz="1800" i="1" kern="100" dirty="0">
              <a:solidFill>
                <a:schemeClr val="bg1"/>
              </a:solidFill>
              <a:latin typeface="Georgia" panose="02040502050405020303" pitchFamily="18" charset="0"/>
              <a:ea typeface="Aptos" panose="020B0004020202020204" pitchFamily="34" charset="0"/>
              <a:cs typeface="Times New Roman" panose="02020603050405020304" pitchFamily="18" charset="0"/>
            </a:endParaRPr>
          </a:p>
        </p:txBody>
      </p:sp>
      <p:sp>
        <p:nvSpPr>
          <p:cNvPr id="2" name="Rectangle 1">
            <a:extLst>
              <a:ext uri="{FF2B5EF4-FFF2-40B4-BE49-F238E27FC236}">
                <a16:creationId xmlns:a16="http://schemas.microsoft.com/office/drawing/2014/main" id="{0A835057-1DA7-12BE-BF14-71FCBABADFA0}"/>
              </a:ext>
            </a:extLst>
          </p:cNvPr>
          <p:cNvSpPr/>
          <p:nvPr/>
        </p:nvSpPr>
        <p:spPr>
          <a:xfrm>
            <a:off x="1466851" y="3592571"/>
            <a:ext cx="850106" cy="846079"/>
          </a:xfrm>
          <a:prstGeom prst="rect">
            <a:avLst/>
          </a:prstGeom>
          <a:noFill/>
          <a:ln w="12700">
            <a:solidFill>
              <a:schemeClr val="bg1"/>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09924D52-B77D-6F0C-B93A-3BAB8409588E}"/>
              </a:ext>
            </a:extLst>
          </p:cNvPr>
          <p:cNvSpPr/>
          <p:nvPr/>
        </p:nvSpPr>
        <p:spPr>
          <a:xfrm>
            <a:off x="6000750" y="2116310"/>
            <a:ext cx="361950" cy="381621"/>
          </a:xfrm>
          <a:prstGeom prst="rect">
            <a:avLst/>
          </a:prstGeom>
          <a:no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Rectangle 26">
            <a:extLst>
              <a:ext uri="{FF2B5EF4-FFF2-40B4-BE49-F238E27FC236}">
                <a16:creationId xmlns:a16="http://schemas.microsoft.com/office/drawing/2014/main" id="{955019CE-9806-1D1A-41E1-02AB010BBC82}"/>
              </a:ext>
            </a:extLst>
          </p:cNvPr>
          <p:cNvSpPr/>
          <p:nvPr/>
        </p:nvSpPr>
        <p:spPr>
          <a:xfrm>
            <a:off x="6362700" y="2116310"/>
            <a:ext cx="361950" cy="381621"/>
          </a:xfrm>
          <a:prstGeom prst="rect">
            <a:avLst/>
          </a:prstGeom>
          <a:no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Rectangle 27">
            <a:extLst>
              <a:ext uri="{FF2B5EF4-FFF2-40B4-BE49-F238E27FC236}">
                <a16:creationId xmlns:a16="http://schemas.microsoft.com/office/drawing/2014/main" id="{1E5C8AB3-0650-1D36-53FD-F12E825574FC}"/>
              </a:ext>
            </a:extLst>
          </p:cNvPr>
          <p:cNvSpPr/>
          <p:nvPr/>
        </p:nvSpPr>
        <p:spPr>
          <a:xfrm>
            <a:off x="6724650" y="2116310"/>
            <a:ext cx="361950" cy="381621"/>
          </a:xfrm>
          <a:prstGeom prst="rect">
            <a:avLst/>
          </a:prstGeom>
          <a:no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Rectangle 28">
            <a:extLst>
              <a:ext uri="{FF2B5EF4-FFF2-40B4-BE49-F238E27FC236}">
                <a16:creationId xmlns:a16="http://schemas.microsoft.com/office/drawing/2014/main" id="{28FC4773-68E5-C515-22C9-DC4D783F963B}"/>
              </a:ext>
            </a:extLst>
          </p:cNvPr>
          <p:cNvSpPr/>
          <p:nvPr/>
        </p:nvSpPr>
        <p:spPr>
          <a:xfrm>
            <a:off x="7086600" y="2116310"/>
            <a:ext cx="361950" cy="381621"/>
          </a:xfrm>
          <a:prstGeom prst="rect">
            <a:avLst/>
          </a:prstGeom>
          <a:no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Rectangle 29">
            <a:extLst>
              <a:ext uri="{FF2B5EF4-FFF2-40B4-BE49-F238E27FC236}">
                <a16:creationId xmlns:a16="http://schemas.microsoft.com/office/drawing/2014/main" id="{C4B1C198-FDCA-B2A2-EC07-06A2FE3D596D}"/>
              </a:ext>
            </a:extLst>
          </p:cNvPr>
          <p:cNvSpPr/>
          <p:nvPr/>
        </p:nvSpPr>
        <p:spPr>
          <a:xfrm>
            <a:off x="7448550" y="2116310"/>
            <a:ext cx="361950" cy="381621"/>
          </a:xfrm>
          <a:prstGeom prst="rect">
            <a:avLst/>
          </a:prstGeom>
          <a:no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Rectangle 31">
            <a:extLst>
              <a:ext uri="{FF2B5EF4-FFF2-40B4-BE49-F238E27FC236}">
                <a16:creationId xmlns:a16="http://schemas.microsoft.com/office/drawing/2014/main" id="{4F95C2E6-28EC-EDC5-FAC1-F28AB68769D9}"/>
              </a:ext>
            </a:extLst>
          </p:cNvPr>
          <p:cNvSpPr/>
          <p:nvPr/>
        </p:nvSpPr>
        <p:spPr>
          <a:xfrm>
            <a:off x="6000750" y="2497931"/>
            <a:ext cx="361950" cy="381621"/>
          </a:xfrm>
          <a:prstGeom prst="rect">
            <a:avLst/>
          </a:prstGeom>
          <a:no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Rectangle 34">
            <a:extLst>
              <a:ext uri="{FF2B5EF4-FFF2-40B4-BE49-F238E27FC236}">
                <a16:creationId xmlns:a16="http://schemas.microsoft.com/office/drawing/2014/main" id="{D7138F18-56FA-5FE1-F121-212A164E9531}"/>
              </a:ext>
            </a:extLst>
          </p:cNvPr>
          <p:cNvSpPr/>
          <p:nvPr/>
        </p:nvSpPr>
        <p:spPr>
          <a:xfrm>
            <a:off x="6362700" y="2497931"/>
            <a:ext cx="361950" cy="381621"/>
          </a:xfrm>
          <a:prstGeom prst="rect">
            <a:avLst/>
          </a:prstGeom>
          <a:no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Rectangle 35">
            <a:extLst>
              <a:ext uri="{FF2B5EF4-FFF2-40B4-BE49-F238E27FC236}">
                <a16:creationId xmlns:a16="http://schemas.microsoft.com/office/drawing/2014/main" id="{9E8DCAB0-4A9A-BC17-7342-D71E12D5A244}"/>
              </a:ext>
            </a:extLst>
          </p:cNvPr>
          <p:cNvSpPr/>
          <p:nvPr/>
        </p:nvSpPr>
        <p:spPr>
          <a:xfrm>
            <a:off x="6724650" y="2497931"/>
            <a:ext cx="361950" cy="381621"/>
          </a:xfrm>
          <a:prstGeom prst="rect">
            <a:avLst/>
          </a:prstGeom>
          <a:no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Rectangle 36">
            <a:extLst>
              <a:ext uri="{FF2B5EF4-FFF2-40B4-BE49-F238E27FC236}">
                <a16:creationId xmlns:a16="http://schemas.microsoft.com/office/drawing/2014/main" id="{A0990673-2DE7-94A8-3A9A-1AB1483CCC20}"/>
              </a:ext>
            </a:extLst>
          </p:cNvPr>
          <p:cNvSpPr/>
          <p:nvPr/>
        </p:nvSpPr>
        <p:spPr>
          <a:xfrm>
            <a:off x="7086600" y="2497930"/>
            <a:ext cx="361950" cy="381621"/>
          </a:xfrm>
          <a:prstGeom prst="rect">
            <a:avLst/>
          </a:prstGeom>
          <a:no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Rectangle 37">
            <a:extLst>
              <a:ext uri="{FF2B5EF4-FFF2-40B4-BE49-F238E27FC236}">
                <a16:creationId xmlns:a16="http://schemas.microsoft.com/office/drawing/2014/main" id="{CCC90C2F-1C9B-CE4D-8FE3-5F948B4508EC}"/>
              </a:ext>
            </a:extLst>
          </p:cNvPr>
          <p:cNvSpPr/>
          <p:nvPr/>
        </p:nvSpPr>
        <p:spPr>
          <a:xfrm>
            <a:off x="7448550" y="2497930"/>
            <a:ext cx="361950" cy="381621"/>
          </a:xfrm>
          <a:prstGeom prst="rect">
            <a:avLst/>
          </a:prstGeom>
          <a:no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Rectangle 38">
            <a:extLst>
              <a:ext uri="{FF2B5EF4-FFF2-40B4-BE49-F238E27FC236}">
                <a16:creationId xmlns:a16="http://schemas.microsoft.com/office/drawing/2014/main" id="{BD65EB07-962F-C0FF-636E-D31B36C9801C}"/>
              </a:ext>
            </a:extLst>
          </p:cNvPr>
          <p:cNvSpPr/>
          <p:nvPr/>
        </p:nvSpPr>
        <p:spPr>
          <a:xfrm>
            <a:off x="6000750" y="2879552"/>
            <a:ext cx="361950" cy="381621"/>
          </a:xfrm>
          <a:prstGeom prst="rect">
            <a:avLst/>
          </a:prstGeom>
          <a:no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Rectangle 39">
            <a:extLst>
              <a:ext uri="{FF2B5EF4-FFF2-40B4-BE49-F238E27FC236}">
                <a16:creationId xmlns:a16="http://schemas.microsoft.com/office/drawing/2014/main" id="{02B93648-9956-3EAB-342F-D703AFA2995F}"/>
              </a:ext>
            </a:extLst>
          </p:cNvPr>
          <p:cNvSpPr/>
          <p:nvPr/>
        </p:nvSpPr>
        <p:spPr>
          <a:xfrm>
            <a:off x="6000750" y="3261173"/>
            <a:ext cx="361950" cy="381621"/>
          </a:xfrm>
          <a:prstGeom prst="rect">
            <a:avLst/>
          </a:prstGeom>
          <a:no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Rectangle 40">
            <a:extLst>
              <a:ext uri="{FF2B5EF4-FFF2-40B4-BE49-F238E27FC236}">
                <a16:creationId xmlns:a16="http://schemas.microsoft.com/office/drawing/2014/main" id="{865DB940-1E2F-A7A3-60F9-C54A9F434DCE}"/>
              </a:ext>
            </a:extLst>
          </p:cNvPr>
          <p:cNvSpPr/>
          <p:nvPr/>
        </p:nvSpPr>
        <p:spPr>
          <a:xfrm>
            <a:off x="6000750" y="3642794"/>
            <a:ext cx="361950" cy="381621"/>
          </a:xfrm>
          <a:prstGeom prst="rect">
            <a:avLst/>
          </a:prstGeom>
          <a:no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Rectangle 41">
            <a:extLst>
              <a:ext uri="{FF2B5EF4-FFF2-40B4-BE49-F238E27FC236}">
                <a16:creationId xmlns:a16="http://schemas.microsoft.com/office/drawing/2014/main" id="{02A6541F-5C3B-0A9A-F809-5DB5932C5588}"/>
              </a:ext>
            </a:extLst>
          </p:cNvPr>
          <p:cNvSpPr/>
          <p:nvPr/>
        </p:nvSpPr>
        <p:spPr>
          <a:xfrm>
            <a:off x="7090153" y="2879547"/>
            <a:ext cx="361950" cy="381621"/>
          </a:xfrm>
          <a:prstGeom prst="rect">
            <a:avLst/>
          </a:prstGeom>
          <a:no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Rectangle 42">
            <a:extLst>
              <a:ext uri="{FF2B5EF4-FFF2-40B4-BE49-F238E27FC236}">
                <a16:creationId xmlns:a16="http://schemas.microsoft.com/office/drawing/2014/main" id="{C08DD666-FEDC-DAA5-4186-D637AFD80758}"/>
              </a:ext>
            </a:extLst>
          </p:cNvPr>
          <p:cNvSpPr/>
          <p:nvPr/>
        </p:nvSpPr>
        <p:spPr>
          <a:xfrm>
            <a:off x="6357233" y="2879550"/>
            <a:ext cx="361950" cy="381621"/>
          </a:xfrm>
          <a:prstGeom prst="rect">
            <a:avLst/>
          </a:prstGeom>
          <a:no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Rectangle 44">
            <a:extLst>
              <a:ext uri="{FF2B5EF4-FFF2-40B4-BE49-F238E27FC236}">
                <a16:creationId xmlns:a16="http://schemas.microsoft.com/office/drawing/2014/main" id="{D0A2326F-B0F0-ED2B-2663-7547EFC76122}"/>
              </a:ext>
            </a:extLst>
          </p:cNvPr>
          <p:cNvSpPr/>
          <p:nvPr/>
        </p:nvSpPr>
        <p:spPr>
          <a:xfrm>
            <a:off x="6721916" y="2879548"/>
            <a:ext cx="361950" cy="381621"/>
          </a:xfrm>
          <a:prstGeom prst="rect">
            <a:avLst/>
          </a:prstGeom>
          <a:no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Rectangle 45">
            <a:extLst>
              <a:ext uri="{FF2B5EF4-FFF2-40B4-BE49-F238E27FC236}">
                <a16:creationId xmlns:a16="http://schemas.microsoft.com/office/drawing/2014/main" id="{69325C1D-44A4-8536-E0F0-5ECF73E550ED}"/>
              </a:ext>
            </a:extLst>
          </p:cNvPr>
          <p:cNvSpPr/>
          <p:nvPr/>
        </p:nvSpPr>
        <p:spPr>
          <a:xfrm>
            <a:off x="7449662" y="2880456"/>
            <a:ext cx="361950" cy="381621"/>
          </a:xfrm>
          <a:prstGeom prst="rect">
            <a:avLst/>
          </a:prstGeom>
          <a:no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Rectangle 46">
            <a:extLst>
              <a:ext uri="{FF2B5EF4-FFF2-40B4-BE49-F238E27FC236}">
                <a16:creationId xmlns:a16="http://schemas.microsoft.com/office/drawing/2014/main" id="{6475BABE-8A38-9DFD-5F19-83BA6A0C9973}"/>
              </a:ext>
            </a:extLst>
          </p:cNvPr>
          <p:cNvSpPr/>
          <p:nvPr/>
        </p:nvSpPr>
        <p:spPr>
          <a:xfrm>
            <a:off x="6360786" y="3261172"/>
            <a:ext cx="361950" cy="381621"/>
          </a:xfrm>
          <a:prstGeom prst="rect">
            <a:avLst/>
          </a:prstGeom>
          <a:no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Rectangle 47">
            <a:extLst>
              <a:ext uri="{FF2B5EF4-FFF2-40B4-BE49-F238E27FC236}">
                <a16:creationId xmlns:a16="http://schemas.microsoft.com/office/drawing/2014/main" id="{9C90E461-3AA3-FFDC-AECE-13C706F21977}"/>
              </a:ext>
            </a:extLst>
          </p:cNvPr>
          <p:cNvSpPr/>
          <p:nvPr/>
        </p:nvSpPr>
        <p:spPr>
          <a:xfrm>
            <a:off x="6364476" y="3642793"/>
            <a:ext cx="361950" cy="381621"/>
          </a:xfrm>
          <a:prstGeom prst="rect">
            <a:avLst/>
          </a:prstGeom>
          <a:no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Rectangle 48">
            <a:extLst>
              <a:ext uri="{FF2B5EF4-FFF2-40B4-BE49-F238E27FC236}">
                <a16:creationId xmlns:a16="http://schemas.microsoft.com/office/drawing/2014/main" id="{67768654-03C2-30FA-DDCB-A6E5512D25C8}"/>
              </a:ext>
            </a:extLst>
          </p:cNvPr>
          <p:cNvSpPr/>
          <p:nvPr/>
        </p:nvSpPr>
        <p:spPr>
          <a:xfrm>
            <a:off x="6728681" y="3261171"/>
            <a:ext cx="361950" cy="381621"/>
          </a:xfrm>
          <a:prstGeom prst="rect">
            <a:avLst/>
          </a:prstGeom>
          <a:no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Rectangle 49">
            <a:extLst>
              <a:ext uri="{FF2B5EF4-FFF2-40B4-BE49-F238E27FC236}">
                <a16:creationId xmlns:a16="http://schemas.microsoft.com/office/drawing/2014/main" id="{3F3458F4-4515-EE38-9EF2-0D57D12A2768}"/>
              </a:ext>
            </a:extLst>
          </p:cNvPr>
          <p:cNvSpPr/>
          <p:nvPr/>
        </p:nvSpPr>
        <p:spPr>
          <a:xfrm>
            <a:off x="7085234" y="3261170"/>
            <a:ext cx="361950" cy="381621"/>
          </a:xfrm>
          <a:prstGeom prst="rect">
            <a:avLst/>
          </a:prstGeom>
          <a:no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Rectangle 50">
            <a:extLst>
              <a:ext uri="{FF2B5EF4-FFF2-40B4-BE49-F238E27FC236}">
                <a16:creationId xmlns:a16="http://schemas.microsoft.com/office/drawing/2014/main" id="{F3087C45-52ED-0FE8-5E6B-94551044BA7E}"/>
              </a:ext>
            </a:extLst>
          </p:cNvPr>
          <p:cNvSpPr/>
          <p:nvPr/>
        </p:nvSpPr>
        <p:spPr>
          <a:xfrm>
            <a:off x="7448550" y="3260715"/>
            <a:ext cx="361950" cy="381621"/>
          </a:xfrm>
          <a:prstGeom prst="rect">
            <a:avLst/>
          </a:prstGeom>
          <a:no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 name="Rectangle 51">
            <a:extLst>
              <a:ext uri="{FF2B5EF4-FFF2-40B4-BE49-F238E27FC236}">
                <a16:creationId xmlns:a16="http://schemas.microsoft.com/office/drawing/2014/main" id="{C1F828D2-FB0A-729E-5458-751189BDC9F2}"/>
              </a:ext>
            </a:extLst>
          </p:cNvPr>
          <p:cNvSpPr/>
          <p:nvPr/>
        </p:nvSpPr>
        <p:spPr>
          <a:xfrm>
            <a:off x="6724650" y="3642792"/>
            <a:ext cx="361950" cy="381621"/>
          </a:xfrm>
          <a:prstGeom prst="rect">
            <a:avLst/>
          </a:prstGeom>
          <a:no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Rectangle 52">
            <a:extLst>
              <a:ext uri="{FF2B5EF4-FFF2-40B4-BE49-F238E27FC236}">
                <a16:creationId xmlns:a16="http://schemas.microsoft.com/office/drawing/2014/main" id="{D83BCAFB-B236-99B7-FA2F-032D9B0F3E3D}"/>
              </a:ext>
            </a:extLst>
          </p:cNvPr>
          <p:cNvSpPr/>
          <p:nvPr/>
        </p:nvSpPr>
        <p:spPr>
          <a:xfrm>
            <a:off x="7087420" y="3642791"/>
            <a:ext cx="361950" cy="381621"/>
          </a:xfrm>
          <a:prstGeom prst="rect">
            <a:avLst/>
          </a:prstGeom>
          <a:no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4" name="Rectangle 53">
            <a:extLst>
              <a:ext uri="{FF2B5EF4-FFF2-40B4-BE49-F238E27FC236}">
                <a16:creationId xmlns:a16="http://schemas.microsoft.com/office/drawing/2014/main" id="{846977CF-F021-A9A7-F637-CAC4A114BDAD}"/>
              </a:ext>
            </a:extLst>
          </p:cNvPr>
          <p:cNvSpPr/>
          <p:nvPr/>
        </p:nvSpPr>
        <p:spPr>
          <a:xfrm>
            <a:off x="7448550" y="3642790"/>
            <a:ext cx="361950" cy="381621"/>
          </a:xfrm>
          <a:prstGeom prst="rect">
            <a:avLst/>
          </a:prstGeom>
          <a:no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93" name="Group 92">
            <a:extLst>
              <a:ext uri="{FF2B5EF4-FFF2-40B4-BE49-F238E27FC236}">
                <a16:creationId xmlns:a16="http://schemas.microsoft.com/office/drawing/2014/main" id="{F78F367F-D0A3-2490-F1B8-DEDBFA4222AE}"/>
              </a:ext>
            </a:extLst>
          </p:cNvPr>
          <p:cNvGrpSpPr/>
          <p:nvPr/>
        </p:nvGrpSpPr>
        <p:grpSpPr>
          <a:xfrm>
            <a:off x="8746346" y="4185624"/>
            <a:ext cx="1081190" cy="1144409"/>
            <a:chOff x="8897587" y="2497926"/>
            <a:chExt cx="1081190" cy="1144409"/>
          </a:xfrm>
        </p:grpSpPr>
        <p:sp>
          <p:nvSpPr>
            <p:cNvPr id="55" name="Rectangle 54">
              <a:extLst>
                <a:ext uri="{FF2B5EF4-FFF2-40B4-BE49-F238E27FC236}">
                  <a16:creationId xmlns:a16="http://schemas.microsoft.com/office/drawing/2014/main" id="{C460D62D-525E-3799-AC61-417DF8C21B92}"/>
                </a:ext>
              </a:extLst>
            </p:cNvPr>
            <p:cNvSpPr/>
            <p:nvPr/>
          </p:nvSpPr>
          <p:spPr>
            <a:xfrm>
              <a:off x="8898127" y="2497926"/>
              <a:ext cx="361950" cy="381621"/>
            </a:xfrm>
            <a:prstGeom prst="rect">
              <a:avLst/>
            </a:prstGeom>
            <a:no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6" name="Rectangle 55">
              <a:extLst>
                <a:ext uri="{FF2B5EF4-FFF2-40B4-BE49-F238E27FC236}">
                  <a16:creationId xmlns:a16="http://schemas.microsoft.com/office/drawing/2014/main" id="{D4B8BF5E-B0CD-AD91-3A68-3FB96B6D136F}"/>
                </a:ext>
              </a:extLst>
            </p:cNvPr>
            <p:cNvSpPr/>
            <p:nvPr/>
          </p:nvSpPr>
          <p:spPr>
            <a:xfrm>
              <a:off x="9256524" y="2497926"/>
              <a:ext cx="361950" cy="381621"/>
            </a:xfrm>
            <a:prstGeom prst="rect">
              <a:avLst/>
            </a:prstGeom>
            <a:no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7" name="Rectangle 56">
              <a:extLst>
                <a:ext uri="{FF2B5EF4-FFF2-40B4-BE49-F238E27FC236}">
                  <a16:creationId xmlns:a16="http://schemas.microsoft.com/office/drawing/2014/main" id="{74609F2E-A42D-62D0-7699-F341CF3FB0CC}"/>
                </a:ext>
              </a:extLst>
            </p:cNvPr>
            <p:cNvSpPr/>
            <p:nvPr/>
          </p:nvSpPr>
          <p:spPr>
            <a:xfrm>
              <a:off x="9614921" y="2497926"/>
              <a:ext cx="361950" cy="381621"/>
            </a:xfrm>
            <a:prstGeom prst="rect">
              <a:avLst/>
            </a:prstGeom>
            <a:no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 name="Rectangle 57">
              <a:extLst>
                <a:ext uri="{FF2B5EF4-FFF2-40B4-BE49-F238E27FC236}">
                  <a16:creationId xmlns:a16="http://schemas.microsoft.com/office/drawing/2014/main" id="{685D10FA-CCC9-B84A-9031-13EF4FAF9EE0}"/>
                </a:ext>
              </a:extLst>
            </p:cNvPr>
            <p:cNvSpPr/>
            <p:nvPr/>
          </p:nvSpPr>
          <p:spPr>
            <a:xfrm>
              <a:off x="8898127" y="2879114"/>
              <a:ext cx="361950" cy="381621"/>
            </a:xfrm>
            <a:prstGeom prst="rect">
              <a:avLst/>
            </a:prstGeom>
            <a:no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9" name="Rectangle 58">
              <a:extLst>
                <a:ext uri="{FF2B5EF4-FFF2-40B4-BE49-F238E27FC236}">
                  <a16:creationId xmlns:a16="http://schemas.microsoft.com/office/drawing/2014/main" id="{38DB2274-6DC0-614D-B040-4F712F48C4D8}"/>
                </a:ext>
              </a:extLst>
            </p:cNvPr>
            <p:cNvSpPr/>
            <p:nvPr/>
          </p:nvSpPr>
          <p:spPr>
            <a:xfrm>
              <a:off x="9256524" y="2879959"/>
              <a:ext cx="361950" cy="381621"/>
            </a:xfrm>
            <a:prstGeom prst="rect">
              <a:avLst/>
            </a:prstGeom>
            <a:no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0" name="Rectangle 59">
              <a:extLst>
                <a:ext uri="{FF2B5EF4-FFF2-40B4-BE49-F238E27FC236}">
                  <a16:creationId xmlns:a16="http://schemas.microsoft.com/office/drawing/2014/main" id="{7EE3A9C4-18D8-B887-3E75-027BA28A508F}"/>
                </a:ext>
              </a:extLst>
            </p:cNvPr>
            <p:cNvSpPr/>
            <p:nvPr/>
          </p:nvSpPr>
          <p:spPr>
            <a:xfrm>
              <a:off x="9614921" y="2879547"/>
              <a:ext cx="361950" cy="381621"/>
            </a:xfrm>
            <a:prstGeom prst="rect">
              <a:avLst/>
            </a:prstGeom>
            <a:no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 name="Rectangle 60">
              <a:extLst>
                <a:ext uri="{FF2B5EF4-FFF2-40B4-BE49-F238E27FC236}">
                  <a16:creationId xmlns:a16="http://schemas.microsoft.com/office/drawing/2014/main" id="{44CE7301-C8C1-F2C6-F943-35DDEF2CD132}"/>
                </a:ext>
              </a:extLst>
            </p:cNvPr>
            <p:cNvSpPr/>
            <p:nvPr/>
          </p:nvSpPr>
          <p:spPr>
            <a:xfrm>
              <a:off x="8897587" y="3260714"/>
              <a:ext cx="361950" cy="381621"/>
            </a:xfrm>
            <a:prstGeom prst="rect">
              <a:avLst/>
            </a:prstGeom>
            <a:no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Rectangle 61">
              <a:extLst>
                <a:ext uri="{FF2B5EF4-FFF2-40B4-BE49-F238E27FC236}">
                  <a16:creationId xmlns:a16="http://schemas.microsoft.com/office/drawing/2014/main" id="{4AF65BFD-A68D-0C2D-D13F-8A7AE4BD6F3F}"/>
                </a:ext>
              </a:extLst>
            </p:cNvPr>
            <p:cNvSpPr/>
            <p:nvPr/>
          </p:nvSpPr>
          <p:spPr>
            <a:xfrm>
              <a:off x="9259537" y="3260714"/>
              <a:ext cx="361950" cy="381621"/>
            </a:xfrm>
            <a:prstGeom prst="rect">
              <a:avLst/>
            </a:prstGeom>
            <a:no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Rectangle 62">
              <a:extLst>
                <a:ext uri="{FF2B5EF4-FFF2-40B4-BE49-F238E27FC236}">
                  <a16:creationId xmlns:a16="http://schemas.microsoft.com/office/drawing/2014/main" id="{6813ADCB-0D26-CA34-7857-1A51AE61E376}"/>
                </a:ext>
              </a:extLst>
            </p:cNvPr>
            <p:cNvSpPr/>
            <p:nvPr/>
          </p:nvSpPr>
          <p:spPr>
            <a:xfrm>
              <a:off x="9616827" y="3260713"/>
              <a:ext cx="361950" cy="381621"/>
            </a:xfrm>
            <a:prstGeom prst="rect">
              <a:avLst/>
            </a:prstGeom>
            <a:no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64" name="TextBox 63">
            <a:extLst>
              <a:ext uri="{FF2B5EF4-FFF2-40B4-BE49-F238E27FC236}">
                <a16:creationId xmlns:a16="http://schemas.microsoft.com/office/drawing/2014/main" id="{7F31B767-D3C8-200C-3457-D6B2B7569791}"/>
              </a:ext>
            </a:extLst>
          </p:cNvPr>
          <p:cNvSpPr txBox="1"/>
          <p:nvPr/>
        </p:nvSpPr>
        <p:spPr>
          <a:xfrm>
            <a:off x="6002526" y="2166346"/>
            <a:ext cx="354707" cy="276999"/>
          </a:xfrm>
          <a:prstGeom prst="rect">
            <a:avLst/>
          </a:prstGeom>
          <a:noFill/>
        </p:spPr>
        <p:txBody>
          <a:bodyPr wrap="square" rtlCol="0">
            <a:spAutoFit/>
          </a:bodyPr>
          <a:lstStyle/>
          <a:p>
            <a:r>
              <a:rPr lang="en-GB" sz="1200" dirty="0">
                <a:solidFill>
                  <a:schemeClr val="bg1"/>
                </a:solidFill>
                <a:latin typeface="Cambria Math" panose="02040503050406030204" pitchFamily="18" charset="0"/>
                <a:ea typeface="Cambria Math" panose="02040503050406030204" pitchFamily="18" charset="0"/>
              </a:rPr>
              <a:t>21</a:t>
            </a:r>
          </a:p>
        </p:txBody>
      </p:sp>
      <p:sp>
        <p:nvSpPr>
          <p:cNvPr id="65" name="TextBox 64">
            <a:extLst>
              <a:ext uri="{FF2B5EF4-FFF2-40B4-BE49-F238E27FC236}">
                <a16:creationId xmlns:a16="http://schemas.microsoft.com/office/drawing/2014/main" id="{C252F7D8-F6FC-F931-B19E-E333771EB336}"/>
              </a:ext>
            </a:extLst>
          </p:cNvPr>
          <p:cNvSpPr txBox="1"/>
          <p:nvPr/>
        </p:nvSpPr>
        <p:spPr>
          <a:xfrm>
            <a:off x="6368097" y="2166346"/>
            <a:ext cx="354707" cy="276999"/>
          </a:xfrm>
          <a:prstGeom prst="rect">
            <a:avLst/>
          </a:prstGeom>
          <a:noFill/>
        </p:spPr>
        <p:txBody>
          <a:bodyPr wrap="square" rtlCol="0">
            <a:spAutoFit/>
          </a:bodyPr>
          <a:lstStyle/>
          <a:p>
            <a:r>
              <a:rPr lang="en-GB" sz="1200" dirty="0">
                <a:solidFill>
                  <a:schemeClr val="bg1"/>
                </a:solidFill>
                <a:latin typeface="Cambria Math" panose="02040503050406030204" pitchFamily="18" charset="0"/>
                <a:ea typeface="Cambria Math" panose="02040503050406030204" pitchFamily="18" charset="0"/>
              </a:rPr>
              <a:t>22</a:t>
            </a:r>
          </a:p>
        </p:txBody>
      </p:sp>
      <p:sp>
        <p:nvSpPr>
          <p:cNvPr id="66" name="TextBox 65">
            <a:extLst>
              <a:ext uri="{FF2B5EF4-FFF2-40B4-BE49-F238E27FC236}">
                <a16:creationId xmlns:a16="http://schemas.microsoft.com/office/drawing/2014/main" id="{B41047E0-87F1-1500-BF9D-2633E924262F}"/>
              </a:ext>
            </a:extLst>
          </p:cNvPr>
          <p:cNvSpPr txBox="1"/>
          <p:nvPr/>
        </p:nvSpPr>
        <p:spPr>
          <a:xfrm>
            <a:off x="6727383" y="2166346"/>
            <a:ext cx="354707" cy="276999"/>
          </a:xfrm>
          <a:prstGeom prst="rect">
            <a:avLst/>
          </a:prstGeom>
          <a:noFill/>
        </p:spPr>
        <p:txBody>
          <a:bodyPr wrap="square" rtlCol="0">
            <a:spAutoFit/>
          </a:bodyPr>
          <a:lstStyle/>
          <a:p>
            <a:r>
              <a:rPr lang="en-GB" sz="1200" dirty="0">
                <a:solidFill>
                  <a:schemeClr val="bg1"/>
                </a:solidFill>
                <a:latin typeface="Cambria Math" panose="02040503050406030204" pitchFamily="18" charset="0"/>
                <a:ea typeface="Cambria Math" panose="02040503050406030204" pitchFamily="18" charset="0"/>
              </a:rPr>
              <a:t>12</a:t>
            </a:r>
          </a:p>
        </p:txBody>
      </p:sp>
      <p:sp>
        <p:nvSpPr>
          <p:cNvPr id="67" name="TextBox 66">
            <a:extLst>
              <a:ext uri="{FF2B5EF4-FFF2-40B4-BE49-F238E27FC236}">
                <a16:creationId xmlns:a16="http://schemas.microsoft.com/office/drawing/2014/main" id="{5FEDC8F2-6958-AAF8-A608-59AE8182EBDD}"/>
              </a:ext>
            </a:extLst>
          </p:cNvPr>
          <p:cNvSpPr txBox="1"/>
          <p:nvPr/>
        </p:nvSpPr>
        <p:spPr>
          <a:xfrm>
            <a:off x="7086669" y="2166346"/>
            <a:ext cx="354707" cy="276999"/>
          </a:xfrm>
          <a:prstGeom prst="rect">
            <a:avLst/>
          </a:prstGeom>
          <a:noFill/>
        </p:spPr>
        <p:txBody>
          <a:bodyPr wrap="square" rtlCol="0">
            <a:spAutoFit/>
          </a:bodyPr>
          <a:lstStyle/>
          <a:p>
            <a:r>
              <a:rPr lang="en-GB" sz="1200" dirty="0">
                <a:solidFill>
                  <a:schemeClr val="bg1"/>
                </a:solidFill>
                <a:latin typeface="Cambria Math" panose="02040503050406030204" pitchFamily="18" charset="0"/>
                <a:ea typeface="Cambria Math" panose="02040503050406030204" pitchFamily="18" charset="0"/>
              </a:rPr>
              <a:t>48</a:t>
            </a:r>
          </a:p>
        </p:txBody>
      </p:sp>
      <p:sp>
        <p:nvSpPr>
          <p:cNvPr id="68" name="TextBox 67">
            <a:extLst>
              <a:ext uri="{FF2B5EF4-FFF2-40B4-BE49-F238E27FC236}">
                <a16:creationId xmlns:a16="http://schemas.microsoft.com/office/drawing/2014/main" id="{311473AD-9E8E-3149-4A62-590073C0A722}"/>
              </a:ext>
            </a:extLst>
          </p:cNvPr>
          <p:cNvSpPr txBox="1"/>
          <p:nvPr/>
        </p:nvSpPr>
        <p:spPr>
          <a:xfrm>
            <a:off x="7445955" y="2166346"/>
            <a:ext cx="354707" cy="276999"/>
          </a:xfrm>
          <a:prstGeom prst="rect">
            <a:avLst/>
          </a:prstGeom>
          <a:noFill/>
        </p:spPr>
        <p:txBody>
          <a:bodyPr wrap="square" rtlCol="0">
            <a:spAutoFit/>
          </a:bodyPr>
          <a:lstStyle/>
          <a:p>
            <a:r>
              <a:rPr lang="en-GB" sz="1200" dirty="0">
                <a:solidFill>
                  <a:schemeClr val="bg1"/>
                </a:solidFill>
                <a:latin typeface="Cambria Math" panose="02040503050406030204" pitchFamily="18" charset="0"/>
                <a:ea typeface="Cambria Math" panose="02040503050406030204" pitchFamily="18" charset="0"/>
              </a:rPr>
              <a:t>24</a:t>
            </a:r>
          </a:p>
        </p:txBody>
      </p:sp>
      <p:sp>
        <p:nvSpPr>
          <p:cNvPr id="69" name="TextBox 68">
            <a:extLst>
              <a:ext uri="{FF2B5EF4-FFF2-40B4-BE49-F238E27FC236}">
                <a16:creationId xmlns:a16="http://schemas.microsoft.com/office/drawing/2014/main" id="{9900F258-F586-1498-2E3E-D16D20D2A025}"/>
              </a:ext>
            </a:extLst>
          </p:cNvPr>
          <p:cNvSpPr txBox="1"/>
          <p:nvPr/>
        </p:nvSpPr>
        <p:spPr>
          <a:xfrm>
            <a:off x="6073023" y="2552313"/>
            <a:ext cx="354707" cy="276999"/>
          </a:xfrm>
          <a:prstGeom prst="rect">
            <a:avLst/>
          </a:prstGeom>
          <a:noFill/>
        </p:spPr>
        <p:txBody>
          <a:bodyPr wrap="square" rtlCol="0">
            <a:spAutoFit/>
          </a:bodyPr>
          <a:lstStyle/>
          <a:p>
            <a:r>
              <a:rPr lang="en-GB" sz="1200" dirty="0">
                <a:solidFill>
                  <a:schemeClr val="bg1"/>
                </a:solidFill>
                <a:latin typeface="Cambria Math" panose="02040503050406030204" pitchFamily="18" charset="0"/>
                <a:ea typeface="Cambria Math" panose="02040503050406030204" pitchFamily="18" charset="0"/>
              </a:rPr>
              <a:t>5</a:t>
            </a:r>
          </a:p>
        </p:txBody>
      </p:sp>
      <p:sp>
        <p:nvSpPr>
          <p:cNvPr id="70" name="TextBox 69">
            <a:extLst>
              <a:ext uri="{FF2B5EF4-FFF2-40B4-BE49-F238E27FC236}">
                <a16:creationId xmlns:a16="http://schemas.microsoft.com/office/drawing/2014/main" id="{AC2375AB-3D3C-AF69-D185-85DD8F771ECD}"/>
              </a:ext>
            </a:extLst>
          </p:cNvPr>
          <p:cNvSpPr txBox="1"/>
          <p:nvPr/>
        </p:nvSpPr>
        <p:spPr>
          <a:xfrm>
            <a:off x="6422208" y="2545840"/>
            <a:ext cx="354707" cy="276999"/>
          </a:xfrm>
          <a:prstGeom prst="rect">
            <a:avLst/>
          </a:prstGeom>
          <a:noFill/>
        </p:spPr>
        <p:txBody>
          <a:bodyPr wrap="square" rtlCol="0">
            <a:spAutoFit/>
          </a:bodyPr>
          <a:lstStyle/>
          <a:p>
            <a:r>
              <a:rPr lang="en-GB" sz="1200" dirty="0">
                <a:solidFill>
                  <a:schemeClr val="bg1"/>
                </a:solidFill>
                <a:latin typeface="Cambria Math" panose="02040503050406030204" pitchFamily="18" charset="0"/>
                <a:ea typeface="Cambria Math" panose="02040503050406030204" pitchFamily="18" charset="0"/>
              </a:rPr>
              <a:t>5</a:t>
            </a:r>
          </a:p>
        </p:txBody>
      </p:sp>
      <p:sp>
        <p:nvSpPr>
          <p:cNvPr id="71" name="TextBox 70">
            <a:extLst>
              <a:ext uri="{FF2B5EF4-FFF2-40B4-BE49-F238E27FC236}">
                <a16:creationId xmlns:a16="http://schemas.microsoft.com/office/drawing/2014/main" id="{68D16E47-1482-9FD8-3D50-BCBED25EB380}"/>
              </a:ext>
            </a:extLst>
          </p:cNvPr>
          <p:cNvSpPr txBox="1"/>
          <p:nvPr/>
        </p:nvSpPr>
        <p:spPr>
          <a:xfrm>
            <a:off x="6725537" y="2543409"/>
            <a:ext cx="354707" cy="276999"/>
          </a:xfrm>
          <a:prstGeom prst="rect">
            <a:avLst/>
          </a:prstGeom>
          <a:noFill/>
        </p:spPr>
        <p:txBody>
          <a:bodyPr wrap="square" rtlCol="0">
            <a:spAutoFit/>
          </a:bodyPr>
          <a:lstStyle/>
          <a:p>
            <a:r>
              <a:rPr lang="en-GB" sz="1200" dirty="0">
                <a:solidFill>
                  <a:schemeClr val="bg1"/>
                </a:solidFill>
                <a:latin typeface="Cambria Math" panose="02040503050406030204" pitchFamily="18" charset="0"/>
                <a:ea typeface="Cambria Math" panose="02040503050406030204" pitchFamily="18" charset="0"/>
              </a:rPr>
              <a:t>40</a:t>
            </a:r>
          </a:p>
        </p:txBody>
      </p:sp>
      <p:sp>
        <p:nvSpPr>
          <p:cNvPr id="72" name="TextBox 71">
            <a:extLst>
              <a:ext uri="{FF2B5EF4-FFF2-40B4-BE49-F238E27FC236}">
                <a16:creationId xmlns:a16="http://schemas.microsoft.com/office/drawing/2014/main" id="{67063AD5-F97B-6B0A-B30A-F253F2897C0F}"/>
              </a:ext>
            </a:extLst>
          </p:cNvPr>
          <p:cNvSpPr txBox="1"/>
          <p:nvPr/>
        </p:nvSpPr>
        <p:spPr>
          <a:xfrm>
            <a:off x="7083865" y="2538855"/>
            <a:ext cx="354707" cy="276999"/>
          </a:xfrm>
          <a:prstGeom prst="rect">
            <a:avLst/>
          </a:prstGeom>
          <a:noFill/>
        </p:spPr>
        <p:txBody>
          <a:bodyPr wrap="square" rtlCol="0">
            <a:spAutoFit/>
          </a:bodyPr>
          <a:lstStyle/>
          <a:p>
            <a:r>
              <a:rPr lang="en-GB" sz="1200" dirty="0">
                <a:solidFill>
                  <a:schemeClr val="bg1"/>
                </a:solidFill>
                <a:latin typeface="Cambria Math" panose="02040503050406030204" pitchFamily="18" charset="0"/>
                <a:ea typeface="Cambria Math" panose="02040503050406030204" pitchFamily="18" charset="0"/>
              </a:rPr>
              <a:t>21</a:t>
            </a:r>
          </a:p>
        </p:txBody>
      </p:sp>
      <p:sp>
        <p:nvSpPr>
          <p:cNvPr id="73" name="TextBox 72">
            <a:extLst>
              <a:ext uri="{FF2B5EF4-FFF2-40B4-BE49-F238E27FC236}">
                <a16:creationId xmlns:a16="http://schemas.microsoft.com/office/drawing/2014/main" id="{35D012B8-DD95-DC79-1223-0ABB92FCB383}"/>
              </a:ext>
            </a:extLst>
          </p:cNvPr>
          <p:cNvSpPr txBox="1"/>
          <p:nvPr/>
        </p:nvSpPr>
        <p:spPr>
          <a:xfrm>
            <a:off x="7442193" y="2534301"/>
            <a:ext cx="354707" cy="276999"/>
          </a:xfrm>
          <a:prstGeom prst="rect">
            <a:avLst/>
          </a:prstGeom>
          <a:noFill/>
        </p:spPr>
        <p:txBody>
          <a:bodyPr wrap="square" rtlCol="0">
            <a:spAutoFit/>
          </a:bodyPr>
          <a:lstStyle/>
          <a:p>
            <a:r>
              <a:rPr lang="en-GB" sz="1200" dirty="0">
                <a:solidFill>
                  <a:schemeClr val="bg1"/>
                </a:solidFill>
                <a:latin typeface="Cambria Math" panose="02040503050406030204" pitchFamily="18" charset="0"/>
                <a:ea typeface="Cambria Math" panose="02040503050406030204" pitchFamily="18" charset="0"/>
              </a:rPr>
              <a:t>17</a:t>
            </a:r>
          </a:p>
        </p:txBody>
      </p:sp>
      <p:sp>
        <p:nvSpPr>
          <p:cNvPr id="74" name="TextBox 73">
            <a:extLst>
              <a:ext uri="{FF2B5EF4-FFF2-40B4-BE49-F238E27FC236}">
                <a16:creationId xmlns:a16="http://schemas.microsoft.com/office/drawing/2014/main" id="{15E3C16B-A42E-797B-8F50-7844CAC8CA5B}"/>
              </a:ext>
            </a:extLst>
          </p:cNvPr>
          <p:cNvSpPr txBox="1"/>
          <p:nvPr/>
        </p:nvSpPr>
        <p:spPr>
          <a:xfrm>
            <a:off x="6012434" y="2927461"/>
            <a:ext cx="354707" cy="276999"/>
          </a:xfrm>
          <a:prstGeom prst="rect">
            <a:avLst/>
          </a:prstGeom>
          <a:noFill/>
        </p:spPr>
        <p:txBody>
          <a:bodyPr wrap="square" rtlCol="0">
            <a:spAutoFit/>
          </a:bodyPr>
          <a:lstStyle/>
          <a:p>
            <a:r>
              <a:rPr lang="en-GB" sz="1200" dirty="0">
                <a:solidFill>
                  <a:schemeClr val="bg1"/>
                </a:solidFill>
                <a:latin typeface="Cambria Math" panose="02040503050406030204" pitchFamily="18" charset="0"/>
                <a:ea typeface="Cambria Math" panose="02040503050406030204" pitchFamily="18" charset="0"/>
              </a:rPr>
              <a:t>12</a:t>
            </a:r>
          </a:p>
        </p:txBody>
      </p:sp>
      <p:sp>
        <p:nvSpPr>
          <p:cNvPr id="79" name="TextBox 78">
            <a:extLst>
              <a:ext uri="{FF2B5EF4-FFF2-40B4-BE49-F238E27FC236}">
                <a16:creationId xmlns:a16="http://schemas.microsoft.com/office/drawing/2014/main" id="{67931982-5DBA-FDAF-173A-2F5D2777FC35}"/>
              </a:ext>
            </a:extLst>
          </p:cNvPr>
          <p:cNvSpPr txBox="1"/>
          <p:nvPr/>
        </p:nvSpPr>
        <p:spPr>
          <a:xfrm>
            <a:off x="6367208" y="2931467"/>
            <a:ext cx="354707" cy="276999"/>
          </a:xfrm>
          <a:prstGeom prst="rect">
            <a:avLst/>
          </a:prstGeom>
          <a:noFill/>
        </p:spPr>
        <p:txBody>
          <a:bodyPr wrap="square" rtlCol="0">
            <a:spAutoFit/>
          </a:bodyPr>
          <a:lstStyle/>
          <a:p>
            <a:r>
              <a:rPr lang="en-GB" sz="1200" dirty="0">
                <a:solidFill>
                  <a:schemeClr val="bg1"/>
                </a:solidFill>
                <a:latin typeface="Cambria Math" panose="02040503050406030204" pitchFamily="18" charset="0"/>
                <a:ea typeface="Cambria Math" panose="02040503050406030204" pitchFamily="18" charset="0"/>
              </a:rPr>
              <a:t>13</a:t>
            </a:r>
          </a:p>
        </p:txBody>
      </p:sp>
      <p:sp>
        <p:nvSpPr>
          <p:cNvPr id="80" name="TextBox 79">
            <a:extLst>
              <a:ext uri="{FF2B5EF4-FFF2-40B4-BE49-F238E27FC236}">
                <a16:creationId xmlns:a16="http://schemas.microsoft.com/office/drawing/2014/main" id="{FC4E3804-3C5F-8224-6035-4E149192F4CD}"/>
              </a:ext>
            </a:extLst>
          </p:cNvPr>
          <p:cNvSpPr txBox="1"/>
          <p:nvPr/>
        </p:nvSpPr>
        <p:spPr>
          <a:xfrm>
            <a:off x="6776915" y="2927460"/>
            <a:ext cx="354707" cy="276999"/>
          </a:xfrm>
          <a:prstGeom prst="rect">
            <a:avLst/>
          </a:prstGeom>
          <a:noFill/>
        </p:spPr>
        <p:txBody>
          <a:bodyPr wrap="square" rtlCol="0">
            <a:spAutoFit/>
          </a:bodyPr>
          <a:lstStyle/>
          <a:p>
            <a:r>
              <a:rPr lang="en-GB" sz="1200" dirty="0">
                <a:solidFill>
                  <a:schemeClr val="bg1"/>
                </a:solidFill>
                <a:latin typeface="Cambria Math" panose="02040503050406030204" pitchFamily="18" charset="0"/>
                <a:ea typeface="Cambria Math" panose="02040503050406030204" pitchFamily="18" charset="0"/>
              </a:rPr>
              <a:t>6</a:t>
            </a:r>
          </a:p>
        </p:txBody>
      </p:sp>
      <p:sp>
        <p:nvSpPr>
          <p:cNvPr id="81" name="TextBox 80">
            <a:extLst>
              <a:ext uri="{FF2B5EF4-FFF2-40B4-BE49-F238E27FC236}">
                <a16:creationId xmlns:a16="http://schemas.microsoft.com/office/drawing/2014/main" id="{7553C783-0488-E137-7A56-5FFFCDEEF921}"/>
              </a:ext>
            </a:extLst>
          </p:cNvPr>
          <p:cNvSpPr txBox="1"/>
          <p:nvPr/>
        </p:nvSpPr>
        <p:spPr>
          <a:xfrm>
            <a:off x="7147885" y="2930760"/>
            <a:ext cx="354707" cy="276999"/>
          </a:xfrm>
          <a:prstGeom prst="rect">
            <a:avLst/>
          </a:prstGeom>
          <a:noFill/>
        </p:spPr>
        <p:txBody>
          <a:bodyPr wrap="square" rtlCol="0">
            <a:spAutoFit/>
          </a:bodyPr>
          <a:lstStyle/>
          <a:p>
            <a:r>
              <a:rPr lang="en-GB" sz="1200" dirty="0">
                <a:solidFill>
                  <a:schemeClr val="bg1"/>
                </a:solidFill>
                <a:latin typeface="Cambria Math" panose="02040503050406030204" pitchFamily="18" charset="0"/>
                <a:ea typeface="Cambria Math" panose="02040503050406030204" pitchFamily="18" charset="0"/>
              </a:rPr>
              <a:t>6</a:t>
            </a:r>
          </a:p>
        </p:txBody>
      </p:sp>
      <p:sp>
        <p:nvSpPr>
          <p:cNvPr id="82" name="TextBox 81">
            <a:extLst>
              <a:ext uri="{FF2B5EF4-FFF2-40B4-BE49-F238E27FC236}">
                <a16:creationId xmlns:a16="http://schemas.microsoft.com/office/drawing/2014/main" id="{EF4374EF-F6E6-4F37-6ABB-AC8210EA5B24}"/>
              </a:ext>
            </a:extLst>
          </p:cNvPr>
          <p:cNvSpPr txBox="1"/>
          <p:nvPr/>
        </p:nvSpPr>
        <p:spPr>
          <a:xfrm>
            <a:off x="7518855" y="2927460"/>
            <a:ext cx="354707" cy="276999"/>
          </a:xfrm>
          <a:prstGeom prst="rect">
            <a:avLst/>
          </a:prstGeom>
          <a:noFill/>
        </p:spPr>
        <p:txBody>
          <a:bodyPr wrap="square" rtlCol="0">
            <a:spAutoFit/>
          </a:bodyPr>
          <a:lstStyle/>
          <a:p>
            <a:r>
              <a:rPr lang="en-GB" sz="1200" dirty="0">
                <a:solidFill>
                  <a:schemeClr val="bg1"/>
                </a:solidFill>
                <a:latin typeface="Cambria Math" panose="02040503050406030204" pitchFamily="18" charset="0"/>
                <a:ea typeface="Cambria Math" panose="02040503050406030204" pitchFamily="18" charset="0"/>
              </a:rPr>
              <a:t>6</a:t>
            </a:r>
          </a:p>
        </p:txBody>
      </p:sp>
      <p:sp>
        <p:nvSpPr>
          <p:cNvPr id="83" name="TextBox 82">
            <a:extLst>
              <a:ext uri="{FF2B5EF4-FFF2-40B4-BE49-F238E27FC236}">
                <a16:creationId xmlns:a16="http://schemas.microsoft.com/office/drawing/2014/main" id="{AC99629E-79F4-C8FA-CFCC-81DFB93F036B}"/>
              </a:ext>
            </a:extLst>
          </p:cNvPr>
          <p:cNvSpPr txBox="1"/>
          <p:nvPr/>
        </p:nvSpPr>
        <p:spPr>
          <a:xfrm>
            <a:off x="6012166" y="3290500"/>
            <a:ext cx="354707" cy="276999"/>
          </a:xfrm>
          <a:prstGeom prst="rect">
            <a:avLst/>
          </a:prstGeom>
          <a:noFill/>
        </p:spPr>
        <p:txBody>
          <a:bodyPr wrap="square" rtlCol="0">
            <a:spAutoFit/>
          </a:bodyPr>
          <a:lstStyle/>
          <a:p>
            <a:r>
              <a:rPr lang="en-GB" sz="1200" dirty="0">
                <a:solidFill>
                  <a:schemeClr val="bg1"/>
                </a:solidFill>
                <a:latin typeface="Cambria Math" panose="02040503050406030204" pitchFamily="18" charset="0"/>
                <a:ea typeface="Cambria Math" panose="02040503050406030204" pitchFamily="18" charset="0"/>
              </a:rPr>
              <a:t>12</a:t>
            </a:r>
          </a:p>
        </p:txBody>
      </p:sp>
      <p:sp>
        <p:nvSpPr>
          <p:cNvPr id="84" name="TextBox 83">
            <a:extLst>
              <a:ext uri="{FF2B5EF4-FFF2-40B4-BE49-F238E27FC236}">
                <a16:creationId xmlns:a16="http://schemas.microsoft.com/office/drawing/2014/main" id="{12EE9C0B-2DA4-CAE4-121A-A708276037E3}"/>
              </a:ext>
            </a:extLst>
          </p:cNvPr>
          <p:cNvSpPr txBox="1"/>
          <p:nvPr/>
        </p:nvSpPr>
        <p:spPr>
          <a:xfrm>
            <a:off x="6422207" y="3306649"/>
            <a:ext cx="354707" cy="276999"/>
          </a:xfrm>
          <a:prstGeom prst="rect">
            <a:avLst/>
          </a:prstGeom>
          <a:noFill/>
        </p:spPr>
        <p:txBody>
          <a:bodyPr wrap="square" rtlCol="0">
            <a:spAutoFit/>
          </a:bodyPr>
          <a:lstStyle/>
          <a:p>
            <a:r>
              <a:rPr lang="en-GB" sz="1200" dirty="0">
                <a:solidFill>
                  <a:schemeClr val="bg1"/>
                </a:solidFill>
                <a:latin typeface="Cambria Math" panose="02040503050406030204" pitchFamily="18" charset="0"/>
                <a:ea typeface="Cambria Math" panose="02040503050406030204" pitchFamily="18" charset="0"/>
              </a:rPr>
              <a:t>8</a:t>
            </a:r>
          </a:p>
        </p:txBody>
      </p:sp>
      <p:sp>
        <p:nvSpPr>
          <p:cNvPr id="85" name="TextBox 84">
            <a:extLst>
              <a:ext uri="{FF2B5EF4-FFF2-40B4-BE49-F238E27FC236}">
                <a16:creationId xmlns:a16="http://schemas.microsoft.com/office/drawing/2014/main" id="{5E2A76BC-AE98-D9B0-3626-E113193C0A4E}"/>
              </a:ext>
            </a:extLst>
          </p:cNvPr>
          <p:cNvSpPr txBox="1"/>
          <p:nvPr/>
        </p:nvSpPr>
        <p:spPr>
          <a:xfrm>
            <a:off x="6782859" y="3294430"/>
            <a:ext cx="354707" cy="276999"/>
          </a:xfrm>
          <a:prstGeom prst="rect">
            <a:avLst/>
          </a:prstGeom>
          <a:noFill/>
        </p:spPr>
        <p:txBody>
          <a:bodyPr wrap="square" rtlCol="0">
            <a:spAutoFit/>
          </a:bodyPr>
          <a:lstStyle/>
          <a:p>
            <a:r>
              <a:rPr lang="en-GB" sz="1200" dirty="0">
                <a:solidFill>
                  <a:schemeClr val="bg1"/>
                </a:solidFill>
                <a:latin typeface="Cambria Math" panose="02040503050406030204" pitchFamily="18" charset="0"/>
                <a:ea typeface="Cambria Math" panose="02040503050406030204" pitchFamily="18" charset="0"/>
              </a:rPr>
              <a:t>6</a:t>
            </a:r>
          </a:p>
        </p:txBody>
      </p:sp>
      <p:sp>
        <p:nvSpPr>
          <p:cNvPr id="86" name="TextBox 85">
            <a:extLst>
              <a:ext uri="{FF2B5EF4-FFF2-40B4-BE49-F238E27FC236}">
                <a16:creationId xmlns:a16="http://schemas.microsoft.com/office/drawing/2014/main" id="{B8F469EF-B738-7B70-FF3E-24CE5CDA6EAF}"/>
              </a:ext>
            </a:extLst>
          </p:cNvPr>
          <p:cNvSpPr txBox="1"/>
          <p:nvPr/>
        </p:nvSpPr>
        <p:spPr>
          <a:xfrm>
            <a:off x="7102039" y="3290866"/>
            <a:ext cx="354707" cy="276999"/>
          </a:xfrm>
          <a:prstGeom prst="rect">
            <a:avLst/>
          </a:prstGeom>
          <a:noFill/>
        </p:spPr>
        <p:txBody>
          <a:bodyPr wrap="square" rtlCol="0">
            <a:spAutoFit/>
          </a:bodyPr>
          <a:lstStyle/>
          <a:p>
            <a:r>
              <a:rPr lang="en-GB" sz="1200" dirty="0">
                <a:solidFill>
                  <a:schemeClr val="bg1"/>
                </a:solidFill>
                <a:latin typeface="Cambria Math" panose="02040503050406030204" pitchFamily="18" charset="0"/>
                <a:ea typeface="Cambria Math" panose="02040503050406030204" pitchFamily="18" charset="0"/>
              </a:rPr>
              <a:t>12</a:t>
            </a:r>
          </a:p>
        </p:txBody>
      </p:sp>
      <p:sp>
        <p:nvSpPr>
          <p:cNvPr id="87" name="TextBox 86">
            <a:extLst>
              <a:ext uri="{FF2B5EF4-FFF2-40B4-BE49-F238E27FC236}">
                <a16:creationId xmlns:a16="http://schemas.microsoft.com/office/drawing/2014/main" id="{7DCA6582-85C5-C45B-E151-96B987AC2D4F}"/>
              </a:ext>
            </a:extLst>
          </p:cNvPr>
          <p:cNvSpPr txBox="1"/>
          <p:nvPr/>
        </p:nvSpPr>
        <p:spPr>
          <a:xfrm>
            <a:off x="7518854" y="3287779"/>
            <a:ext cx="354707" cy="276999"/>
          </a:xfrm>
          <a:prstGeom prst="rect">
            <a:avLst/>
          </a:prstGeom>
          <a:noFill/>
        </p:spPr>
        <p:txBody>
          <a:bodyPr wrap="square" rtlCol="0">
            <a:spAutoFit/>
          </a:bodyPr>
          <a:lstStyle/>
          <a:p>
            <a:r>
              <a:rPr lang="en-GB" sz="1200" dirty="0">
                <a:solidFill>
                  <a:schemeClr val="bg1"/>
                </a:solidFill>
                <a:latin typeface="Cambria Math" panose="02040503050406030204" pitchFamily="18" charset="0"/>
                <a:ea typeface="Cambria Math" panose="02040503050406030204" pitchFamily="18" charset="0"/>
              </a:rPr>
              <a:t>5</a:t>
            </a:r>
          </a:p>
        </p:txBody>
      </p:sp>
      <p:sp>
        <p:nvSpPr>
          <p:cNvPr id="88" name="TextBox 87">
            <a:extLst>
              <a:ext uri="{FF2B5EF4-FFF2-40B4-BE49-F238E27FC236}">
                <a16:creationId xmlns:a16="http://schemas.microsoft.com/office/drawing/2014/main" id="{37AC90DF-80B3-2E70-9884-969A03AAE138}"/>
              </a:ext>
            </a:extLst>
          </p:cNvPr>
          <p:cNvSpPr txBox="1"/>
          <p:nvPr/>
        </p:nvSpPr>
        <p:spPr>
          <a:xfrm>
            <a:off x="7458867" y="3695100"/>
            <a:ext cx="354707" cy="276999"/>
          </a:xfrm>
          <a:prstGeom prst="rect">
            <a:avLst/>
          </a:prstGeom>
          <a:noFill/>
        </p:spPr>
        <p:txBody>
          <a:bodyPr wrap="square" rtlCol="0">
            <a:spAutoFit/>
          </a:bodyPr>
          <a:lstStyle/>
          <a:p>
            <a:r>
              <a:rPr lang="en-GB" sz="1200" dirty="0">
                <a:solidFill>
                  <a:schemeClr val="bg1"/>
                </a:solidFill>
                <a:latin typeface="Cambria Math" panose="02040503050406030204" pitchFamily="18" charset="0"/>
                <a:ea typeface="Cambria Math" panose="02040503050406030204" pitchFamily="18" charset="0"/>
              </a:rPr>
              <a:t>13</a:t>
            </a:r>
          </a:p>
        </p:txBody>
      </p:sp>
      <p:sp>
        <p:nvSpPr>
          <p:cNvPr id="89" name="TextBox 88">
            <a:extLst>
              <a:ext uri="{FF2B5EF4-FFF2-40B4-BE49-F238E27FC236}">
                <a16:creationId xmlns:a16="http://schemas.microsoft.com/office/drawing/2014/main" id="{977320A7-6FA8-B5BA-8ACF-3357A6BB45C9}"/>
              </a:ext>
            </a:extLst>
          </p:cNvPr>
          <p:cNvSpPr txBox="1"/>
          <p:nvPr/>
        </p:nvSpPr>
        <p:spPr>
          <a:xfrm>
            <a:off x="7090632" y="3695100"/>
            <a:ext cx="354707" cy="276999"/>
          </a:xfrm>
          <a:prstGeom prst="rect">
            <a:avLst/>
          </a:prstGeom>
          <a:noFill/>
        </p:spPr>
        <p:txBody>
          <a:bodyPr wrap="square" rtlCol="0">
            <a:spAutoFit/>
          </a:bodyPr>
          <a:lstStyle/>
          <a:p>
            <a:r>
              <a:rPr lang="en-GB" sz="1200" dirty="0">
                <a:solidFill>
                  <a:schemeClr val="bg1"/>
                </a:solidFill>
                <a:latin typeface="Cambria Math" panose="02040503050406030204" pitchFamily="18" charset="0"/>
                <a:ea typeface="Cambria Math" panose="02040503050406030204" pitchFamily="18" charset="0"/>
              </a:rPr>
              <a:t>13</a:t>
            </a:r>
          </a:p>
        </p:txBody>
      </p:sp>
      <p:sp>
        <p:nvSpPr>
          <p:cNvPr id="90" name="TextBox 89">
            <a:extLst>
              <a:ext uri="{FF2B5EF4-FFF2-40B4-BE49-F238E27FC236}">
                <a16:creationId xmlns:a16="http://schemas.microsoft.com/office/drawing/2014/main" id="{FAFB15A4-9193-C300-CCA1-95EF1D798846}"/>
              </a:ext>
            </a:extLst>
          </p:cNvPr>
          <p:cNvSpPr txBox="1"/>
          <p:nvPr/>
        </p:nvSpPr>
        <p:spPr>
          <a:xfrm>
            <a:off x="6725536" y="3695099"/>
            <a:ext cx="354707" cy="276999"/>
          </a:xfrm>
          <a:prstGeom prst="rect">
            <a:avLst/>
          </a:prstGeom>
          <a:noFill/>
        </p:spPr>
        <p:txBody>
          <a:bodyPr wrap="square" rtlCol="0">
            <a:spAutoFit/>
          </a:bodyPr>
          <a:lstStyle/>
          <a:p>
            <a:r>
              <a:rPr lang="en-GB" sz="1200" dirty="0">
                <a:solidFill>
                  <a:schemeClr val="bg1"/>
                </a:solidFill>
                <a:latin typeface="Cambria Math" panose="02040503050406030204" pitchFamily="18" charset="0"/>
                <a:ea typeface="Cambria Math" panose="02040503050406030204" pitchFamily="18" charset="0"/>
              </a:rPr>
              <a:t>11</a:t>
            </a:r>
          </a:p>
        </p:txBody>
      </p:sp>
      <p:sp>
        <p:nvSpPr>
          <p:cNvPr id="91" name="TextBox 90">
            <a:extLst>
              <a:ext uri="{FF2B5EF4-FFF2-40B4-BE49-F238E27FC236}">
                <a16:creationId xmlns:a16="http://schemas.microsoft.com/office/drawing/2014/main" id="{25DB48D5-A623-3B4C-60E2-D54CF6DBF2A6}"/>
              </a:ext>
            </a:extLst>
          </p:cNvPr>
          <p:cNvSpPr txBox="1"/>
          <p:nvPr/>
        </p:nvSpPr>
        <p:spPr>
          <a:xfrm>
            <a:off x="6360440" y="3695098"/>
            <a:ext cx="354707" cy="276999"/>
          </a:xfrm>
          <a:prstGeom prst="rect">
            <a:avLst/>
          </a:prstGeom>
          <a:noFill/>
        </p:spPr>
        <p:txBody>
          <a:bodyPr wrap="square" rtlCol="0">
            <a:spAutoFit/>
          </a:bodyPr>
          <a:lstStyle/>
          <a:p>
            <a:r>
              <a:rPr lang="en-GB" sz="1200" dirty="0">
                <a:solidFill>
                  <a:schemeClr val="bg1"/>
                </a:solidFill>
                <a:latin typeface="Cambria Math" panose="02040503050406030204" pitchFamily="18" charset="0"/>
                <a:ea typeface="Cambria Math" panose="02040503050406030204" pitchFamily="18" charset="0"/>
              </a:rPr>
              <a:t>12</a:t>
            </a:r>
          </a:p>
        </p:txBody>
      </p:sp>
      <p:sp>
        <p:nvSpPr>
          <p:cNvPr id="92" name="TextBox 91">
            <a:extLst>
              <a:ext uri="{FF2B5EF4-FFF2-40B4-BE49-F238E27FC236}">
                <a16:creationId xmlns:a16="http://schemas.microsoft.com/office/drawing/2014/main" id="{4FCAB5A7-F4CB-9530-DDC6-7973B0185776}"/>
              </a:ext>
            </a:extLst>
          </p:cNvPr>
          <p:cNvSpPr txBox="1"/>
          <p:nvPr/>
        </p:nvSpPr>
        <p:spPr>
          <a:xfrm>
            <a:off x="5995344" y="3695097"/>
            <a:ext cx="354707" cy="276999"/>
          </a:xfrm>
          <a:prstGeom prst="rect">
            <a:avLst/>
          </a:prstGeom>
          <a:noFill/>
        </p:spPr>
        <p:txBody>
          <a:bodyPr wrap="square" rtlCol="0">
            <a:spAutoFit/>
          </a:bodyPr>
          <a:lstStyle/>
          <a:p>
            <a:r>
              <a:rPr lang="en-GB" sz="1200" dirty="0">
                <a:solidFill>
                  <a:schemeClr val="bg1"/>
                </a:solidFill>
                <a:latin typeface="Cambria Math" panose="02040503050406030204" pitchFamily="18" charset="0"/>
                <a:ea typeface="Cambria Math" panose="02040503050406030204" pitchFamily="18" charset="0"/>
              </a:rPr>
              <a:t>15</a:t>
            </a:r>
          </a:p>
        </p:txBody>
      </p:sp>
      <p:grpSp>
        <p:nvGrpSpPr>
          <p:cNvPr id="94" name="Group 93">
            <a:extLst>
              <a:ext uri="{FF2B5EF4-FFF2-40B4-BE49-F238E27FC236}">
                <a16:creationId xmlns:a16="http://schemas.microsoft.com/office/drawing/2014/main" id="{A0A9246C-A522-ED8B-C44F-28ED6DE8C6F6}"/>
              </a:ext>
            </a:extLst>
          </p:cNvPr>
          <p:cNvGrpSpPr/>
          <p:nvPr/>
        </p:nvGrpSpPr>
        <p:grpSpPr>
          <a:xfrm>
            <a:off x="6370913" y="4185624"/>
            <a:ext cx="1081190" cy="1144409"/>
            <a:chOff x="8897587" y="2497926"/>
            <a:chExt cx="1081190" cy="1144409"/>
          </a:xfrm>
          <a:solidFill>
            <a:schemeClr val="accent2">
              <a:lumMod val="25000"/>
            </a:schemeClr>
          </a:solidFill>
        </p:grpSpPr>
        <p:sp>
          <p:nvSpPr>
            <p:cNvPr id="95" name="Rectangle 94">
              <a:extLst>
                <a:ext uri="{FF2B5EF4-FFF2-40B4-BE49-F238E27FC236}">
                  <a16:creationId xmlns:a16="http://schemas.microsoft.com/office/drawing/2014/main" id="{D0A49A81-C470-02BA-A14D-5245E65D7478}"/>
                </a:ext>
              </a:extLst>
            </p:cNvPr>
            <p:cNvSpPr/>
            <p:nvPr/>
          </p:nvSpPr>
          <p:spPr>
            <a:xfrm>
              <a:off x="8898127" y="2497926"/>
              <a:ext cx="361950" cy="381621"/>
            </a:xfrm>
            <a:prstGeom prst="rect">
              <a:avLst/>
            </a:prstGeom>
            <a:grp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6" name="Rectangle 95">
              <a:extLst>
                <a:ext uri="{FF2B5EF4-FFF2-40B4-BE49-F238E27FC236}">
                  <a16:creationId xmlns:a16="http://schemas.microsoft.com/office/drawing/2014/main" id="{EE6BF150-756A-5B2B-7DFA-AEDD5AE2833E}"/>
                </a:ext>
              </a:extLst>
            </p:cNvPr>
            <p:cNvSpPr/>
            <p:nvPr/>
          </p:nvSpPr>
          <p:spPr>
            <a:xfrm>
              <a:off x="9256524" y="2497926"/>
              <a:ext cx="361950" cy="381621"/>
            </a:xfrm>
            <a:prstGeom prst="rect">
              <a:avLst/>
            </a:prstGeom>
            <a:grp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7" name="Rectangle 96">
              <a:extLst>
                <a:ext uri="{FF2B5EF4-FFF2-40B4-BE49-F238E27FC236}">
                  <a16:creationId xmlns:a16="http://schemas.microsoft.com/office/drawing/2014/main" id="{4C0ECF2F-0704-C0F0-7354-1B274AA1428A}"/>
                </a:ext>
              </a:extLst>
            </p:cNvPr>
            <p:cNvSpPr/>
            <p:nvPr/>
          </p:nvSpPr>
          <p:spPr>
            <a:xfrm>
              <a:off x="9614921" y="2497926"/>
              <a:ext cx="361950" cy="381621"/>
            </a:xfrm>
            <a:prstGeom prst="rect">
              <a:avLst/>
            </a:prstGeom>
            <a:grp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8" name="Rectangle 97">
              <a:extLst>
                <a:ext uri="{FF2B5EF4-FFF2-40B4-BE49-F238E27FC236}">
                  <a16:creationId xmlns:a16="http://schemas.microsoft.com/office/drawing/2014/main" id="{476F7317-6023-013C-8851-9FD3A31B54F3}"/>
                </a:ext>
              </a:extLst>
            </p:cNvPr>
            <p:cNvSpPr/>
            <p:nvPr/>
          </p:nvSpPr>
          <p:spPr>
            <a:xfrm>
              <a:off x="8898127" y="2879114"/>
              <a:ext cx="361950" cy="381621"/>
            </a:xfrm>
            <a:prstGeom prst="rect">
              <a:avLst/>
            </a:prstGeom>
            <a:grp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9" name="Rectangle 98">
              <a:extLst>
                <a:ext uri="{FF2B5EF4-FFF2-40B4-BE49-F238E27FC236}">
                  <a16:creationId xmlns:a16="http://schemas.microsoft.com/office/drawing/2014/main" id="{14F1E917-FE85-CBC7-D04A-BD6046963304}"/>
                </a:ext>
              </a:extLst>
            </p:cNvPr>
            <p:cNvSpPr/>
            <p:nvPr/>
          </p:nvSpPr>
          <p:spPr>
            <a:xfrm>
              <a:off x="9256524" y="2879959"/>
              <a:ext cx="361950" cy="381621"/>
            </a:xfrm>
            <a:prstGeom prst="rect">
              <a:avLst/>
            </a:prstGeom>
            <a:grp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0" name="Rectangle 99">
              <a:extLst>
                <a:ext uri="{FF2B5EF4-FFF2-40B4-BE49-F238E27FC236}">
                  <a16:creationId xmlns:a16="http://schemas.microsoft.com/office/drawing/2014/main" id="{69376802-4D0B-FD75-5ADB-7FA3B778B678}"/>
                </a:ext>
              </a:extLst>
            </p:cNvPr>
            <p:cNvSpPr/>
            <p:nvPr/>
          </p:nvSpPr>
          <p:spPr>
            <a:xfrm>
              <a:off x="9614921" y="2879547"/>
              <a:ext cx="361950" cy="381621"/>
            </a:xfrm>
            <a:prstGeom prst="rect">
              <a:avLst/>
            </a:prstGeom>
            <a:grp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1" name="Rectangle 100">
              <a:extLst>
                <a:ext uri="{FF2B5EF4-FFF2-40B4-BE49-F238E27FC236}">
                  <a16:creationId xmlns:a16="http://schemas.microsoft.com/office/drawing/2014/main" id="{5A270A7D-9FCF-7898-60EF-49989AB406B6}"/>
                </a:ext>
              </a:extLst>
            </p:cNvPr>
            <p:cNvSpPr/>
            <p:nvPr/>
          </p:nvSpPr>
          <p:spPr>
            <a:xfrm>
              <a:off x="8897587" y="3260714"/>
              <a:ext cx="361950" cy="381621"/>
            </a:xfrm>
            <a:prstGeom prst="rect">
              <a:avLst/>
            </a:prstGeom>
            <a:grp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 name="Rectangle 101">
              <a:extLst>
                <a:ext uri="{FF2B5EF4-FFF2-40B4-BE49-F238E27FC236}">
                  <a16:creationId xmlns:a16="http://schemas.microsoft.com/office/drawing/2014/main" id="{C160FAD2-D725-EDD7-6BEB-3CB229925D8C}"/>
                </a:ext>
              </a:extLst>
            </p:cNvPr>
            <p:cNvSpPr/>
            <p:nvPr/>
          </p:nvSpPr>
          <p:spPr>
            <a:xfrm>
              <a:off x="9259537" y="3260714"/>
              <a:ext cx="361950" cy="381621"/>
            </a:xfrm>
            <a:prstGeom prst="rect">
              <a:avLst/>
            </a:prstGeom>
            <a:grp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3" name="Rectangle 102">
              <a:extLst>
                <a:ext uri="{FF2B5EF4-FFF2-40B4-BE49-F238E27FC236}">
                  <a16:creationId xmlns:a16="http://schemas.microsoft.com/office/drawing/2014/main" id="{827AC034-9F6D-23C6-E548-C1AB09300AFF}"/>
                </a:ext>
              </a:extLst>
            </p:cNvPr>
            <p:cNvSpPr/>
            <p:nvPr/>
          </p:nvSpPr>
          <p:spPr>
            <a:xfrm>
              <a:off x="9616827" y="3260713"/>
              <a:ext cx="361950" cy="381621"/>
            </a:xfrm>
            <a:prstGeom prst="rect">
              <a:avLst/>
            </a:prstGeom>
            <a:grp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04" name="TextBox 103">
            <a:extLst>
              <a:ext uri="{FF2B5EF4-FFF2-40B4-BE49-F238E27FC236}">
                <a16:creationId xmlns:a16="http://schemas.microsoft.com/office/drawing/2014/main" id="{F3FA0B5B-9186-378F-B1A0-5420BEE34DF9}"/>
              </a:ext>
            </a:extLst>
          </p:cNvPr>
          <p:cNvSpPr txBox="1"/>
          <p:nvPr/>
        </p:nvSpPr>
        <p:spPr>
          <a:xfrm>
            <a:off x="6350051" y="4305841"/>
            <a:ext cx="357051" cy="261610"/>
          </a:xfrm>
          <a:prstGeom prst="rect">
            <a:avLst/>
          </a:prstGeom>
          <a:noFill/>
        </p:spPr>
        <p:txBody>
          <a:bodyPr wrap="square" rtlCol="0">
            <a:spAutoFit/>
          </a:bodyPr>
          <a:lstStyle/>
          <a:p>
            <a:r>
              <a:rPr lang="en-GB" sz="1100" dirty="0">
                <a:solidFill>
                  <a:schemeClr val="bg1"/>
                </a:solidFill>
                <a:latin typeface="Cambria Math" panose="02040503050406030204" pitchFamily="18" charset="0"/>
                <a:ea typeface="Cambria Math" panose="02040503050406030204" pitchFamily="18" charset="0"/>
              </a:rPr>
              <a:t>1</a:t>
            </a:r>
            <a:endParaRPr lang="en-GB" dirty="0">
              <a:solidFill>
                <a:schemeClr val="bg1"/>
              </a:solidFill>
              <a:latin typeface="Cambria Math" panose="02040503050406030204" pitchFamily="18" charset="0"/>
              <a:ea typeface="Cambria Math" panose="02040503050406030204" pitchFamily="18" charset="0"/>
            </a:endParaRPr>
          </a:p>
        </p:txBody>
      </p:sp>
      <p:sp>
        <p:nvSpPr>
          <p:cNvPr id="105" name="TextBox 104">
            <a:extLst>
              <a:ext uri="{FF2B5EF4-FFF2-40B4-BE49-F238E27FC236}">
                <a16:creationId xmlns:a16="http://schemas.microsoft.com/office/drawing/2014/main" id="{57C28EA0-21A9-F70E-E1D2-BC933ED093B0}"/>
              </a:ext>
            </a:extLst>
          </p:cNvPr>
          <p:cNvSpPr txBox="1"/>
          <p:nvPr/>
        </p:nvSpPr>
        <p:spPr>
          <a:xfrm>
            <a:off x="6699352" y="4302148"/>
            <a:ext cx="357051" cy="261610"/>
          </a:xfrm>
          <a:prstGeom prst="rect">
            <a:avLst/>
          </a:prstGeom>
          <a:noFill/>
        </p:spPr>
        <p:txBody>
          <a:bodyPr wrap="square" rtlCol="0">
            <a:spAutoFit/>
          </a:bodyPr>
          <a:lstStyle/>
          <a:p>
            <a:r>
              <a:rPr lang="en-GB" sz="1100" dirty="0">
                <a:solidFill>
                  <a:schemeClr val="bg1"/>
                </a:solidFill>
                <a:latin typeface="Cambria Math" panose="02040503050406030204" pitchFamily="18" charset="0"/>
                <a:ea typeface="Cambria Math" panose="02040503050406030204" pitchFamily="18" charset="0"/>
              </a:rPr>
              <a:t>0</a:t>
            </a:r>
            <a:endParaRPr lang="en-GB" dirty="0">
              <a:solidFill>
                <a:schemeClr val="bg1"/>
              </a:solidFill>
              <a:latin typeface="Cambria Math" panose="02040503050406030204" pitchFamily="18" charset="0"/>
              <a:ea typeface="Cambria Math" panose="02040503050406030204" pitchFamily="18" charset="0"/>
            </a:endParaRPr>
          </a:p>
        </p:txBody>
      </p:sp>
      <p:sp>
        <p:nvSpPr>
          <p:cNvPr id="106" name="TextBox 105">
            <a:extLst>
              <a:ext uri="{FF2B5EF4-FFF2-40B4-BE49-F238E27FC236}">
                <a16:creationId xmlns:a16="http://schemas.microsoft.com/office/drawing/2014/main" id="{46B52769-7DE3-6B47-573E-A6B2DC03B873}"/>
              </a:ext>
            </a:extLst>
          </p:cNvPr>
          <p:cNvSpPr txBox="1"/>
          <p:nvPr/>
        </p:nvSpPr>
        <p:spPr>
          <a:xfrm>
            <a:off x="7048653" y="4298455"/>
            <a:ext cx="357051" cy="261610"/>
          </a:xfrm>
          <a:prstGeom prst="rect">
            <a:avLst/>
          </a:prstGeom>
          <a:noFill/>
        </p:spPr>
        <p:txBody>
          <a:bodyPr wrap="square" rtlCol="0">
            <a:spAutoFit/>
          </a:bodyPr>
          <a:lstStyle/>
          <a:p>
            <a:r>
              <a:rPr lang="en-GB" sz="1100" dirty="0">
                <a:solidFill>
                  <a:schemeClr val="bg1"/>
                </a:solidFill>
                <a:latin typeface="Cambria Math" panose="02040503050406030204" pitchFamily="18" charset="0"/>
                <a:ea typeface="Cambria Math" panose="02040503050406030204" pitchFamily="18" charset="0"/>
              </a:rPr>
              <a:t>1</a:t>
            </a:r>
            <a:endParaRPr lang="en-GB" dirty="0">
              <a:solidFill>
                <a:schemeClr val="bg1"/>
              </a:solidFill>
              <a:latin typeface="Cambria Math" panose="02040503050406030204" pitchFamily="18" charset="0"/>
              <a:ea typeface="Cambria Math" panose="02040503050406030204" pitchFamily="18" charset="0"/>
            </a:endParaRPr>
          </a:p>
        </p:txBody>
      </p:sp>
      <p:sp>
        <p:nvSpPr>
          <p:cNvPr id="107" name="TextBox 106">
            <a:extLst>
              <a:ext uri="{FF2B5EF4-FFF2-40B4-BE49-F238E27FC236}">
                <a16:creationId xmlns:a16="http://schemas.microsoft.com/office/drawing/2014/main" id="{FFDAE9CF-D7C3-EC90-A5D9-BE19F23E4C7E}"/>
              </a:ext>
            </a:extLst>
          </p:cNvPr>
          <p:cNvSpPr txBox="1"/>
          <p:nvPr/>
        </p:nvSpPr>
        <p:spPr>
          <a:xfrm>
            <a:off x="6345719" y="4694316"/>
            <a:ext cx="357051" cy="261610"/>
          </a:xfrm>
          <a:prstGeom prst="rect">
            <a:avLst/>
          </a:prstGeom>
          <a:noFill/>
        </p:spPr>
        <p:txBody>
          <a:bodyPr wrap="square" rtlCol="0">
            <a:spAutoFit/>
          </a:bodyPr>
          <a:lstStyle/>
          <a:p>
            <a:r>
              <a:rPr lang="en-GB" sz="1100" dirty="0">
                <a:solidFill>
                  <a:schemeClr val="bg1"/>
                </a:solidFill>
                <a:latin typeface="Cambria Math" panose="02040503050406030204" pitchFamily="18" charset="0"/>
                <a:ea typeface="Cambria Math" panose="02040503050406030204" pitchFamily="18" charset="0"/>
              </a:rPr>
              <a:t>0</a:t>
            </a:r>
            <a:endParaRPr lang="en-GB" dirty="0">
              <a:solidFill>
                <a:schemeClr val="bg1"/>
              </a:solidFill>
              <a:latin typeface="Cambria Math" panose="02040503050406030204" pitchFamily="18" charset="0"/>
              <a:ea typeface="Cambria Math" panose="02040503050406030204" pitchFamily="18" charset="0"/>
            </a:endParaRPr>
          </a:p>
        </p:txBody>
      </p:sp>
      <p:sp>
        <p:nvSpPr>
          <p:cNvPr id="108" name="TextBox 107">
            <a:extLst>
              <a:ext uri="{FF2B5EF4-FFF2-40B4-BE49-F238E27FC236}">
                <a16:creationId xmlns:a16="http://schemas.microsoft.com/office/drawing/2014/main" id="{2C694F8A-F24D-F6A4-C9C2-951D87B41780}"/>
              </a:ext>
            </a:extLst>
          </p:cNvPr>
          <p:cNvSpPr txBox="1"/>
          <p:nvPr/>
        </p:nvSpPr>
        <p:spPr>
          <a:xfrm>
            <a:off x="6712497" y="4689980"/>
            <a:ext cx="357051" cy="261610"/>
          </a:xfrm>
          <a:prstGeom prst="rect">
            <a:avLst/>
          </a:prstGeom>
          <a:noFill/>
        </p:spPr>
        <p:txBody>
          <a:bodyPr wrap="square" rtlCol="0">
            <a:spAutoFit/>
          </a:bodyPr>
          <a:lstStyle/>
          <a:p>
            <a:r>
              <a:rPr lang="en-GB" sz="1100" dirty="0">
                <a:solidFill>
                  <a:schemeClr val="bg1"/>
                </a:solidFill>
                <a:latin typeface="Cambria Math" panose="02040503050406030204" pitchFamily="18" charset="0"/>
                <a:ea typeface="Cambria Math" panose="02040503050406030204" pitchFamily="18" charset="0"/>
              </a:rPr>
              <a:t>1</a:t>
            </a:r>
            <a:endParaRPr lang="en-GB" dirty="0">
              <a:solidFill>
                <a:schemeClr val="bg1"/>
              </a:solidFill>
              <a:latin typeface="Cambria Math" panose="02040503050406030204" pitchFamily="18" charset="0"/>
              <a:ea typeface="Cambria Math" panose="02040503050406030204" pitchFamily="18" charset="0"/>
            </a:endParaRPr>
          </a:p>
        </p:txBody>
      </p:sp>
      <p:sp>
        <p:nvSpPr>
          <p:cNvPr id="109" name="TextBox 108">
            <a:extLst>
              <a:ext uri="{FF2B5EF4-FFF2-40B4-BE49-F238E27FC236}">
                <a16:creationId xmlns:a16="http://schemas.microsoft.com/office/drawing/2014/main" id="{FB291DBE-E8F9-CA5A-B3C3-3CCC753932B5}"/>
              </a:ext>
            </a:extLst>
          </p:cNvPr>
          <p:cNvSpPr txBox="1"/>
          <p:nvPr/>
        </p:nvSpPr>
        <p:spPr>
          <a:xfrm>
            <a:off x="7071876" y="4693982"/>
            <a:ext cx="357051" cy="261610"/>
          </a:xfrm>
          <a:prstGeom prst="rect">
            <a:avLst/>
          </a:prstGeom>
          <a:noFill/>
        </p:spPr>
        <p:txBody>
          <a:bodyPr wrap="square" rtlCol="0">
            <a:spAutoFit/>
          </a:bodyPr>
          <a:lstStyle/>
          <a:p>
            <a:r>
              <a:rPr lang="en-GB" sz="1100" dirty="0">
                <a:solidFill>
                  <a:schemeClr val="bg1"/>
                </a:solidFill>
                <a:latin typeface="Cambria Math" panose="02040503050406030204" pitchFamily="18" charset="0"/>
                <a:ea typeface="Cambria Math" panose="02040503050406030204" pitchFamily="18" charset="0"/>
              </a:rPr>
              <a:t>0</a:t>
            </a:r>
            <a:endParaRPr lang="en-GB" dirty="0">
              <a:solidFill>
                <a:schemeClr val="bg1"/>
              </a:solidFill>
              <a:latin typeface="Cambria Math" panose="02040503050406030204" pitchFamily="18" charset="0"/>
              <a:ea typeface="Cambria Math" panose="02040503050406030204" pitchFamily="18" charset="0"/>
            </a:endParaRPr>
          </a:p>
        </p:txBody>
      </p:sp>
      <p:sp>
        <p:nvSpPr>
          <p:cNvPr id="110" name="TextBox 109">
            <a:extLst>
              <a:ext uri="{FF2B5EF4-FFF2-40B4-BE49-F238E27FC236}">
                <a16:creationId xmlns:a16="http://schemas.microsoft.com/office/drawing/2014/main" id="{A3378F10-9FC0-EC3D-89A8-90717F8D383C}"/>
              </a:ext>
            </a:extLst>
          </p:cNvPr>
          <p:cNvSpPr txBox="1"/>
          <p:nvPr/>
        </p:nvSpPr>
        <p:spPr>
          <a:xfrm>
            <a:off x="6362042" y="5067784"/>
            <a:ext cx="357051" cy="261610"/>
          </a:xfrm>
          <a:prstGeom prst="rect">
            <a:avLst/>
          </a:prstGeom>
          <a:noFill/>
        </p:spPr>
        <p:txBody>
          <a:bodyPr wrap="square" rtlCol="0">
            <a:spAutoFit/>
          </a:bodyPr>
          <a:lstStyle/>
          <a:p>
            <a:r>
              <a:rPr lang="en-GB" sz="1100" dirty="0">
                <a:solidFill>
                  <a:schemeClr val="bg1"/>
                </a:solidFill>
                <a:latin typeface="Cambria Math" panose="02040503050406030204" pitchFamily="18" charset="0"/>
                <a:ea typeface="Cambria Math" panose="02040503050406030204" pitchFamily="18" charset="0"/>
              </a:rPr>
              <a:t>-1</a:t>
            </a:r>
            <a:endParaRPr lang="en-GB" dirty="0">
              <a:solidFill>
                <a:schemeClr val="bg1"/>
              </a:solidFill>
              <a:latin typeface="Cambria Math" panose="02040503050406030204" pitchFamily="18" charset="0"/>
              <a:ea typeface="Cambria Math" panose="02040503050406030204" pitchFamily="18" charset="0"/>
            </a:endParaRPr>
          </a:p>
        </p:txBody>
      </p:sp>
      <p:sp>
        <p:nvSpPr>
          <p:cNvPr id="111" name="TextBox 110">
            <a:extLst>
              <a:ext uri="{FF2B5EF4-FFF2-40B4-BE49-F238E27FC236}">
                <a16:creationId xmlns:a16="http://schemas.microsoft.com/office/drawing/2014/main" id="{67ADFA14-F815-1D7A-7674-68A4B7F97964}"/>
              </a:ext>
            </a:extLst>
          </p:cNvPr>
          <p:cNvSpPr txBox="1"/>
          <p:nvPr/>
        </p:nvSpPr>
        <p:spPr>
          <a:xfrm>
            <a:off x="6707102" y="5067145"/>
            <a:ext cx="357051" cy="261610"/>
          </a:xfrm>
          <a:prstGeom prst="rect">
            <a:avLst/>
          </a:prstGeom>
          <a:noFill/>
        </p:spPr>
        <p:txBody>
          <a:bodyPr wrap="square" rtlCol="0">
            <a:spAutoFit/>
          </a:bodyPr>
          <a:lstStyle/>
          <a:p>
            <a:r>
              <a:rPr lang="en-GB" sz="1100" dirty="0">
                <a:solidFill>
                  <a:schemeClr val="bg1"/>
                </a:solidFill>
                <a:latin typeface="Cambria Math" panose="02040503050406030204" pitchFamily="18" charset="0"/>
                <a:ea typeface="Cambria Math" panose="02040503050406030204" pitchFamily="18" charset="0"/>
              </a:rPr>
              <a:t>-1</a:t>
            </a:r>
            <a:endParaRPr lang="en-GB" dirty="0">
              <a:solidFill>
                <a:schemeClr val="bg1"/>
              </a:solidFill>
              <a:latin typeface="Cambria Math" panose="02040503050406030204" pitchFamily="18" charset="0"/>
              <a:ea typeface="Cambria Math" panose="02040503050406030204" pitchFamily="18" charset="0"/>
            </a:endParaRPr>
          </a:p>
        </p:txBody>
      </p:sp>
      <p:sp>
        <p:nvSpPr>
          <p:cNvPr id="112" name="TextBox 111">
            <a:extLst>
              <a:ext uri="{FF2B5EF4-FFF2-40B4-BE49-F238E27FC236}">
                <a16:creationId xmlns:a16="http://schemas.microsoft.com/office/drawing/2014/main" id="{B20DBD3B-ADF1-17C1-C1E7-77F72B870CCA}"/>
              </a:ext>
            </a:extLst>
          </p:cNvPr>
          <p:cNvSpPr txBox="1"/>
          <p:nvPr/>
        </p:nvSpPr>
        <p:spPr>
          <a:xfrm>
            <a:off x="7078512" y="5066506"/>
            <a:ext cx="357051" cy="261610"/>
          </a:xfrm>
          <a:prstGeom prst="rect">
            <a:avLst/>
          </a:prstGeom>
          <a:noFill/>
        </p:spPr>
        <p:txBody>
          <a:bodyPr wrap="square" rtlCol="0">
            <a:spAutoFit/>
          </a:bodyPr>
          <a:lstStyle/>
          <a:p>
            <a:r>
              <a:rPr lang="en-GB" sz="1100" dirty="0">
                <a:solidFill>
                  <a:schemeClr val="bg1"/>
                </a:solidFill>
                <a:latin typeface="Cambria Math" panose="02040503050406030204" pitchFamily="18" charset="0"/>
                <a:ea typeface="Cambria Math" panose="02040503050406030204" pitchFamily="18" charset="0"/>
              </a:rPr>
              <a:t>1</a:t>
            </a:r>
            <a:endParaRPr lang="en-GB" dirty="0">
              <a:solidFill>
                <a:schemeClr val="bg1"/>
              </a:solidFill>
              <a:latin typeface="Cambria Math" panose="02040503050406030204" pitchFamily="18" charset="0"/>
              <a:ea typeface="Cambria Math" panose="02040503050406030204" pitchFamily="18" charset="0"/>
            </a:endParaRPr>
          </a:p>
        </p:txBody>
      </p:sp>
      <p:sp>
        <p:nvSpPr>
          <p:cNvPr id="113" name="TextBox 112">
            <a:extLst>
              <a:ext uri="{FF2B5EF4-FFF2-40B4-BE49-F238E27FC236}">
                <a16:creationId xmlns:a16="http://schemas.microsoft.com/office/drawing/2014/main" id="{8CEA4ACA-2E93-0B9A-5684-27623CC76AF2}"/>
              </a:ext>
            </a:extLst>
          </p:cNvPr>
          <p:cNvSpPr txBox="1"/>
          <p:nvPr/>
        </p:nvSpPr>
        <p:spPr>
          <a:xfrm>
            <a:off x="6367986" y="5329750"/>
            <a:ext cx="1088760" cy="430887"/>
          </a:xfrm>
          <a:prstGeom prst="rect">
            <a:avLst/>
          </a:prstGeom>
          <a:noFill/>
        </p:spPr>
        <p:txBody>
          <a:bodyPr wrap="none" rtlCol="0">
            <a:spAutoFit/>
          </a:bodyPr>
          <a:lstStyle/>
          <a:p>
            <a:r>
              <a:rPr lang="en-GB" sz="1100" i="1" dirty="0">
                <a:solidFill>
                  <a:schemeClr val="bg1"/>
                </a:solidFill>
                <a:latin typeface="Georgia" panose="02040502050405020303" pitchFamily="18" charset="0"/>
              </a:rPr>
              <a:t>Kernel / Filter</a:t>
            </a:r>
          </a:p>
          <a:p>
            <a:r>
              <a:rPr lang="en-GB" sz="1100" i="1" dirty="0">
                <a:solidFill>
                  <a:schemeClr val="bg1"/>
                </a:solidFill>
                <a:latin typeface="Georgia" panose="02040502050405020303" pitchFamily="18" charset="0"/>
              </a:rPr>
              <a:t>(3x3)</a:t>
            </a:r>
            <a:endParaRPr lang="en-GB" i="1" dirty="0">
              <a:solidFill>
                <a:schemeClr val="bg1"/>
              </a:solidFill>
              <a:latin typeface="Georgia" panose="02040502050405020303" pitchFamily="18" charset="0"/>
            </a:endParaRPr>
          </a:p>
        </p:txBody>
      </p:sp>
      <p:grpSp>
        <p:nvGrpSpPr>
          <p:cNvPr id="164" name="Group 163">
            <a:extLst>
              <a:ext uri="{FF2B5EF4-FFF2-40B4-BE49-F238E27FC236}">
                <a16:creationId xmlns:a16="http://schemas.microsoft.com/office/drawing/2014/main" id="{3A723EFB-8AA1-CC95-F704-92C3FAF38D42}"/>
              </a:ext>
            </a:extLst>
          </p:cNvPr>
          <p:cNvGrpSpPr/>
          <p:nvPr/>
        </p:nvGrpSpPr>
        <p:grpSpPr>
          <a:xfrm>
            <a:off x="8377533" y="2116387"/>
            <a:ext cx="1878218" cy="1908105"/>
            <a:chOff x="6147744" y="2268710"/>
            <a:chExt cx="1878218" cy="1908105"/>
          </a:xfrm>
        </p:grpSpPr>
        <p:sp>
          <p:nvSpPr>
            <p:cNvPr id="114" name="Rectangle 113">
              <a:extLst>
                <a:ext uri="{FF2B5EF4-FFF2-40B4-BE49-F238E27FC236}">
                  <a16:creationId xmlns:a16="http://schemas.microsoft.com/office/drawing/2014/main" id="{30B19747-61F9-93B0-3990-C1FD239749C8}"/>
                </a:ext>
              </a:extLst>
            </p:cNvPr>
            <p:cNvSpPr/>
            <p:nvPr/>
          </p:nvSpPr>
          <p:spPr>
            <a:xfrm>
              <a:off x="6153150" y="2268710"/>
              <a:ext cx="361950" cy="381621"/>
            </a:xfrm>
            <a:prstGeom prst="rect">
              <a:avLst/>
            </a:prstGeom>
            <a:no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5" name="Rectangle 114">
              <a:extLst>
                <a:ext uri="{FF2B5EF4-FFF2-40B4-BE49-F238E27FC236}">
                  <a16:creationId xmlns:a16="http://schemas.microsoft.com/office/drawing/2014/main" id="{B18B2E0D-85E0-4531-B56A-FABC69385A8D}"/>
                </a:ext>
              </a:extLst>
            </p:cNvPr>
            <p:cNvSpPr/>
            <p:nvPr/>
          </p:nvSpPr>
          <p:spPr>
            <a:xfrm>
              <a:off x="6515100" y="2268710"/>
              <a:ext cx="361950" cy="381621"/>
            </a:xfrm>
            <a:prstGeom prst="rect">
              <a:avLst/>
            </a:prstGeom>
            <a:no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6" name="Rectangle 115">
              <a:extLst>
                <a:ext uri="{FF2B5EF4-FFF2-40B4-BE49-F238E27FC236}">
                  <a16:creationId xmlns:a16="http://schemas.microsoft.com/office/drawing/2014/main" id="{C57F3303-DC30-E1A2-8159-75EC0C3F3393}"/>
                </a:ext>
              </a:extLst>
            </p:cNvPr>
            <p:cNvSpPr/>
            <p:nvPr/>
          </p:nvSpPr>
          <p:spPr>
            <a:xfrm>
              <a:off x="6877050" y="2268710"/>
              <a:ext cx="361950" cy="381621"/>
            </a:xfrm>
            <a:prstGeom prst="rect">
              <a:avLst/>
            </a:prstGeom>
            <a:no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7" name="Rectangle 116">
              <a:extLst>
                <a:ext uri="{FF2B5EF4-FFF2-40B4-BE49-F238E27FC236}">
                  <a16:creationId xmlns:a16="http://schemas.microsoft.com/office/drawing/2014/main" id="{9A1EB02C-854B-5C34-BA09-44516CA1C743}"/>
                </a:ext>
              </a:extLst>
            </p:cNvPr>
            <p:cNvSpPr/>
            <p:nvPr/>
          </p:nvSpPr>
          <p:spPr>
            <a:xfrm>
              <a:off x="7239000" y="2268710"/>
              <a:ext cx="361950" cy="381621"/>
            </a:xfrm>
            <a:prstGeom prst="rect">
              <a:avLst/>
            </a:prstGeom>
            <a:no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8" name="Rectangle 117">
              <a:extLst>
                <a:ext uri="{FF2B5EF4-FFF2-40B4-BE49-F238E27FC236}">
                  <a16:creationId xmlns:a16="http://schemas.microsoft.com/office/drawing/2014/main" id="{693C5CE8-6986-6905-D71D-298AB73FCAB1}"/>
                </a:ext>
              </a:extLst>
            </p:cNvPr>
            <p:cNvSpPr/>
            <p:nvPr/>
          </p:nvSpPr>
          <p:spPr>
            <a:xfrm>
              <a:off x="7600950" y="2268710"/>
              <a:ext cx="361950" cy="381621"/>
            </a:xfrm>
            <a:prstGeom prst="rect">
              <a:avLst/>
            </a:prstGeom>
            <a:no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9" name="Rectangle 118">
              <a:extLst>
                <a:ext uri="{FF2B5EF4-FFF2-40B4-BE49-F238E27FC236}">
                  <a16:creationId xmlns:a16="http://schemas.microsoft.com/office/drawing/2014/main" id="{CF0BCF8D-1F21-AE2E-E9F0-D8A9D4525A82}"/>
                </a:ext>
              </a:extLst>
            </p:cNvPr>
            <p:cNvSpPr/>
            <p:nvPr/>
          </p:nvSpPr>
          <p:spPr>
            <a:xfrm>
              <a:off x="6153150" y="2650331"/>
              <a:ext cx="361950" cy="381621"/>
            </a:xfrm>
            <a:prstGeom prst="rect">
              <a:avLst/>
            </a:prstGeom>
            <a:no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0" name="Rectangle 119">
              <a:extLst>
                <a:ext uri="{FF2B5EF4-FFF2-40B4-BE49-F238E27FC236}">
                  <a16:creationId xmlns:a16="http://schemas.microsoft.com/office/drawing/2014/main" id="{5B079D43-074A-3F61-3116-9DD2A2E2E571}"/>
                </a:ext>
              </a:extLst>
            </p:cNvPr>
            <p:cNvSpPr/>
            <p:nvPr/>
          </p:nvSpPr>
          <p:spPr>
            <a:xfrm>
              <a:off x="6515100" y="2650331"/>
              <a:ext cx="361950" cy="381621"/>
            </a:xfrm>
            <a:prstGeom prst="rect">
              <a:avLst/>
            </a:prstGeom>
            <a:no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1" name="Rectangle 120">
              <a:extLst>
                <a:ext uri="{FF2B5EF4-FFF2-40B4-BE49-F238E27FC236}">
                  <a16:creationId xmlns:a16="http://schemas.microsoft.com/office/drawing/2014/main" id="{4F4593FF-8DFE-19D5-D1D5-9884B6C7C94E}"/>
                </a:ext>
              </a:extLst>
            </p:cNvPr>
            <p:cNvSpPr/>
            <p:nvPr/>
          </p:nvSpPr>
          <p:spPr>
            <a:xfrm>
              <a:off x="6877050" y="2650331"/>
              <a:ext cx="361950" cy="381621"/>
            </a:xfrm>
            <a:prstGeom prst="rect">
              <a:avLst/>
            </a:prstGeom>
            <a:no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2" name="Rectangle 121">
              <a:extLst>
                <a:ext uri="{FF2B5EF4-FFF2-40B4-BE49-F238E27FC236}">
                  <a16:creationId xmlns:a16="http://schemas.microsoft.com/office/drawing/2014/main" id="{0B965AF5-3D41-34CA-146A-E1D2AF4735C9}"/>
                </a:ext>
              </a:extLst>
            </p:cNvPr>
            <p:cNvSpPr/>
            <p:nvPr/>
          </p:nvSpPr>
          <p:spPr>
            <a:xfrm>
              <a:off x="7239000" y="2650330"/>
              <a:ext cx="361950" cy="381621"/>
            </a:xfrm>
            <a:prstGeom prst="rect">
              <a:avLst/>
            </a:prstGeom>
            <a:no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3" name="Rectangle 122">
              <a:extLst>
                <a:ext uri="{FF2B5EF4-FFF2-40B4-BE49-F238E27FC236}">
                  <a16:creationId xmlns:a16="http://schemas.microsoft.com/office/drawing/2014/main" id="{D3ACCA64-84E6-6351-911B-736FD56EBD83}"/>
                </a:ext>
              </a:extLst>
            </p:cNvPr>
            <p:cNvSpPr/>
            <p:nvPr/>
          </p:nvSpPr>
          <p:spPr>
            <a:xfrm>
              <a:off x="7600950" y="2650330"/>
              <a:ext cx="361950" cy="381621"/>
            </a:xfrm>
            <a:prstGeom prst="rect">
              <a:avLst/>
            </a:prstGeom>
            <a:no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4" name="Rectangle 123">
              <a:extLst>
                <a:ext uri="{FF2B5EF4-FFF2-40B4-BE49-F238E27FC236}">
                  <a16:creationId xmlns:a16="http://schemas.microsoft.com/office/drawing/2014/main" id="{BEF0417A-51E2-A5EE-B290-0A7AB91847D0}"/>
                </a:ext>
              </a:extLst>
            </p:cNvPr>
            <p:cNvSpPr/>
            <p:nvPr/>
          </p:nvSpPr>
          <p:spPr>
            <a:xfrm>
              <a:off x="6153150" y="3031952"/>
              <a:ext cx="361950" cy="381621"/>
            </a:xfrm>
            <a:prstGeom prst="rect">
              <a:avLst/>
            </a:prstGeom>
            <a:no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5" name="Rectangle 124">
              <a:extLst>
                <a:ext uri="{FF2B5EF4-FFF2-40B4-BE49-F238E27FC236}">
                  <a16:creationId xmlns:a16="http://schemas.microsoft.com/office/drawing/2014/main" id="{8496B640-E3F2-3844-1E20-C85220278F13}"/>
                </a:ext>
              </a:extLst>
            </p:cNvPr>
            <p:cNvSpPr/>
            <p:nvPr/>
          </p:nvSpPr>
          <p:spPr>
            <a:xfrm>
              <a:off x="6153150" y="3413573"/>
              <a:ext cx="361950" cy="381621"/>
            </a:xfrm>
            <a:prstGeom prst="rect">
              <a:avLst/>
            </a:prstGeom>
            <a:no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6" name="Rectangle 125">
              <a:extLst>
                <a:ext uri="{FF2B5EF4-FFF2-40B4-BE49-F238E27FC236}">
                  <a16:creationId xmlns:a16="http://schemas.microsoft.com/office/drawing/2014/main" id="{E0B64224-500F-AEC9-C3FD-4F228958BA52}"/>
                </a:ext>
              </a:extLst>
            </p:cNvPr>
            <p:cNvSpPr/>
            <p:nvPr/>
          </p:nvSpPr>
          <p:spPr>
            <a:xfrm>
              <a:off x="6153150" y="3795194"/>
              <a:ext cx="361950" cy="381621"/>
            </a:xfrm>
            <a:prstGeom prst="rect">
              <a:avLst/>
            </a:prstGeom>
            <a:no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7" name="Rectangle 126">
              <a:extLst>
                <a:ext uri="{FF2B5EF4-FFF2-40B4-BE49-F238E27FC236}">
                  <a16:creationId xmlns:a16="http://schemas.microsoft.com/office/drawing/2014/main" id="{EFEB7095-8A71-FC24-A70B-B43112DAFBC7}"/>
                </a:ext>
              </a:extLst>
            </p:cNvPr>
            <p:cNvSpPr/>
            <p:nvPr/>
          </p:nvSpPr>
          <p:spPr>
            <a:xfrm>
              <a:off x="7242553" y="3031947"/>
              <a:ext cx="361950" cy="381621"/>
            </a:xfrm>
            <a:prstGeom prst="rect">
              <a:avLst/>
            </a:prstGeom>
            <a:no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8" name="Rectangle 127">
              <a:extLst>
                <a:ext uri="{FF2B5EF4-FFF2-40B4-BE49-F238E27FC236}">
                  <a16:creationId xmlns:a16="http://schemas.microsoft.com/office/drawing/2014/main" id="{630A48DB-2488-267D-EEB9-B59FA918E773}"/>
                </a:ext>
              </a:extLst>
            </p:cNvPr>
            <p:cNvSpPr/>
            <p:nvPr/>
          </p:nvSpPr>
          <p:spPr>
            <a:xfrm>
              <a:off x="6509633" y="3031950"/>
              <a:ext cx="361950" cy="381621"/>
            </a:xfrm>
            <a:prstGeom prst="rect">
              <a:avLst/>
            </a:prstGeom>
            <a:no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9" name="Rectangle 128">
              <a:extLst>
                <a:ext uri="{FF2B5EF4-FFF2-40B4-BE49-F238E27FC236}">
                  <a16:creationId xmlns:a16="http://schemas.microsoft.com/office/drawing/2014/main" id="{F8A7603C-0F92-1E10-805E-F8A7B2EA95DB}"/>
                </a:ext>
              </a:extLst>
            </p:cNvPr>
            <p:cNvSpPr/>
            <p:nvPr/>
          </p:nvSpPr>
          <p:spPr>
            <a:xfrm>
              <a:off x="6874316" y="3031948"/>
              <a:ext cx="361950" cy="381621"/>
            </a:xfrm>
            <a:prstGeom prst="rect">
              <a:avLst/>
            </a:prstGeom>
            <a:no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0" name="Rectangle 129">
              <a:extLst>
                <a:ext uri="{FF2B5EF4-FFF2-40B4-BE49-F238E27FC236}">
                  <a16:creationId xmlns:a16="http://schemas.microsoft.com/office/drawing/2014/main" id="{CB691406-119C-4DC0-B1F1-9C8082948849}"/>
                </a:ext>
              </a:extLst>
            </p:cNvPr>
            <p:cNvSpPr/>
            <p:nvPr/>
          </p:nvSpPr>
          <p:spPr>
            <a:xfrm>
              <a:off x="7602062" y="3032856"/>
              <a:ext cx="361950" cy="381621"/>
            </a:xfrm>
            <a:prstGeom prst="rect">
              <a:avLst/>
            </a:prstGeom>
            <a:no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1" name="Rectangle 130">
              <a:extLst>
                <a:ext uri="{FF2B5EF4-FFF2-40B4-BE49-F238E27FC236}">
                  <a16:creationId xmlns:a16="http://schemas.microsoft.com/office/drawing/2014/main" id="{03375966-CC2F-7FC1-1F44-2A4003D8BF81}"/>
                </a:ext>
              </a:extLst>
            </p:cNvPr>
            <p:cNvSpPr/>
            <p:nvPr/>
          </p:nvSpPr>
          <p:spPr>
            <a:xfrm>
              <a:off x="6513186" y="3413572"/>
              <a:ext cx="361950" cy="381621"/>
            </a:xfrm>
            <a:prstGeom prst="rect">
              <a:avLst/>
            </a:prstGeom>
            <a:no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2" name="Rectangle 131">
              <a:extLst>
                <a:ext uri="{FF2B5EF4-FFF2-40B4-BE49-F238E27FC236}">
                  <a16:creationId xmlns:a16="http://schemas.microsoft.com/office/drawing/2014/main" id="{A22D2CF0-60AF-5304-4383-ED1D47B2E525}"/>
                </a:ext>
              </a:extLst>
            </p:cNvPr>
            <p:cNvSpPr/>
            <p:nvPr/>
          </p:nvSpPr>
          <p:spPr>
            <a:xfrm>
              <a:off x="6516876" y="3795193"/>
              <a:ext cx="361950" cy="381621"/>
            </a:xfrm>
            <a:prstGeom prst="rect">
              <a:avLst/>
            </a:prstGeom>
            <a:no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3" name="Rectangle 132">
              <a:extLst>
                <a:ext uri="{FF2B5EF4-FFF2-40B4-BE49-F238E27FC236}">
                  <a16:creationId xmlns:a16="http://schemas.microsoft.com/office/drawing/2014/main" id="{EE4E2887-4A5B-2A0B-A238-6750E3C5705E}"/>
                </a:ext>
              </a:extLst>
            </p:cNvPr>
            <p:cNvSpPr/>
            <p:nvPr/>
          </p:nvSpPr>
          <p:spPr>
            <a:xfrm>
              <a:off x="6881081" y="3413571"/>
              <a:ext cx="361950" cy="381621"/>
            </a:xfrm>
            <a:prstGeom prst="rect">
              <a:avLst/>
            </a:prstGeom>
            <a:no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4" name="Rectangle 133">
              <a:extLst>
                <a:ext uri="{FF2B5EF4-FFF2-40B4-BE49-F238E27FC236}">
                  <a16:creationId xmlns:a16="http://schemas.microsoft.com/office/drawing/2014/main" id="{A83A10FA-B202-E139-D4BB-38B51FA65EDD}"/>
                </a:ext>
              </a:extLst>
            </p:cNvPr>
            <p:cNvSpPr/>
            <p:nvPr/>
          </p:nvSpPr>
          <p:spPr>
            <a:xfrm>
              <a:off x="7237634" y="3413570"/>
              <a:ext cx="361950" cy="381621"/>
            </a:xfrm>
            <a:prstGeom prst="rect">
              <a:avLst/>
            </a:prstGeom>
            <a:no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5" name="Rectangle 134">
              <a:extLst>
                <a:ext uri="{FF2B5EF4-FFF2-40B4-BE49-F238E27FC236}">
                  <a16:creationId xmlns:a16="http://schemas.microsoft.com/office/drawing/2014/main" id="{8320AE93-2162-F1C4-9345-4F18DA8A5553}"/>
                </a:ext>
              </a:extLst>
            </p:cNvPr>
            <p:cNvSpPr/>
            <p:nvPr/>
          </p:nvSpPr>
          <p:spPr>
            <a:xfrm>
              <a:off x="7600950" y="3413115"/>
              <a:ext cx="361950" cy="381621"/>
            </a:xfrm>
            <a:prstGeom prst="rect">
              <a:avLst/>
            </a:prstGeom>
            <a:no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6" name="Rectangle 135">
              <a:extLst>
                <a:ext uri="{FF2B5EF4-FFF2-40B4-BE49-F238E27FC236}">
                  <a16:creationId xmlns:a16="http://schemas.microsoft.com/office/drawing/2014/main" id="{B776D3CB-B40E-C247-B88D-BAAB75F19BAA}"/>
                </a:ext>
              </a:extLst>
            </p:cNvPr>
            <p:cNvSpPr/>
            <p:nvPr/>
          </p:nvSpPr>
          <p:spPr>
            <a:xfrm>
              <a:off x="6877050" y="3795192"/>
              <a:ext cx="361950" cy="381621"/>
            </a:xfrm>
            <a:prstGeom prst="rect">
              <a:avLst/>
            </a:prstGeom>
            <a:no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7" name="Rectangle 136">
              <a:extLst>
                <a:ext uri="{FF2B5EF4-FFF2-40B4-BE49-F238E27FC236}">
                  <a16:creationId xmlns:a16="http://schemas.microsoft.com/office/drawing/2014/main" id="{BDD20016-2100-0BDB-E4EC-860445244E59}"/>
                </a:ext>
              </a:extLst>
            </p:cNvPr>
            <p:cNvSpPr/>
            <p:nvPr/>
          </p:nvSpPr>
          <p:spPr>
            <a:xfrm>
              <a:off x="7239820" y="3795191"/>
              <a:ext cx="361950" cy="381621"/>
            </a:xfrm>
            <a:prstGeom prst="rect">
              <a:avLst/>
            </a:prstGeom>
            <a:no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8" name="Rectangle 137">
              <a:extLst>
                <a:ext uri="{FF2B5EF4-FFF2-40B4-BE49-F238E27FC236}">
                  <a16:creationId xmlns:a16="http://schemas.microsoft.com/office/drawing/2014/main" id="{63F8C8F7-FF12-BD6A-31E2-AE0BE2FD2643}"/>
                </a:ext>
              </a:extLst>
            </p:cNvPr>
            <p:cNvSpPr/>
            <p:nvPr/>
          </p:nvSpPr>
          <p:spPr>
            <a:xfrm>
              <a:off x="7600950" y="3795190"/>
              <a:ext cx="361950" cy="381621"/>
            </a:xfrm>
            <a:prstGeom prst="rect">
              <a:avLst/>
            </a:prstGeom>
            <a:no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9" name="TextBox 138">
              <a:extLst>
                <a:ext uri="{FF2B5EF4-FFF2-40B4-BE49-F238E27FC236}">
                  <a16:creationId xmlns:a16="http://schemas.microsoft.com/office/drawing/2014/main" id="{8C53014D-ED80-CB8A-3462-DC95C3600886}"/>
                </a:ext>
              </a:extLst>
            </p:cNvPr>
            <p:cNvSpPr txBox="1"/>
            <p:nvPr/>
          </p:nvSpPr>
          <p:spPr>
            <a:xfrm>
              <a:off x="6154926" y="2318746"/>
              <a:ext cx="354707" cy="276999"/>
            </a:xfrm>
            <a:prstGeom prst="rect">
              <a:avLst/>
            </a:prstGeom>
            <a:noFill/>
          </p:spPr>
          <p:txBody>
            <a:bodyPr wrap="square" rtlCol="0">
              <a:spAutoFit/>
            </a:bodyPr>
            <a:lstStyle/>
            <a:p>
              <a:r>
                <a:rPr lang="en-GB" sz="1200" dirty="0">
                  <a:solidFill>
                    <a:schemeClr val="bg1"/>
                  </a:solidFill>
                  <a:latin typeface="Cambria Math" panose="02040503050406030204" pitchFamily="18" charset="0"/>
                  <a:ea typeface="Cambria Math" panose="02040503050406030204" pitchFamily="18" charset="0"/>
                </a:rPr>
                <a:t>21</a:t>
              </a:r>
            </a:p>
          </p:txBody>
        </p:sp>
        <p:sp>
          <p:nvSpPr>
            <p:cNvPr id="140" name="TextBox 139">
              <a:extLst>
                <a:ext uri="{FF2B5EF4-FFF2-40B4-BE49-F238E27FC236}">
                  <a16:creationId xmlns:a16="http://schemas.microsoft.com/office/drawing/2014/main" id="{8B915B51-A828-70BF-838F-88B8563AE3FD}"/>
                </a:ext>
              </a:extLst>
            </p:cNvPr>
            <p:cNvSpPr txBox="1"/>
            <p:nvPr/>
          </p:nvSpPr>
          <p:spPr>
            <a:xfrm>
              <a:off x="6520497" y="2318746"/>
              <a:ext cx="354707" cy="276999"/>
            </a:xfrm>
            <a:prstGeom prst="rect">
              <a:avLst/>
            </a:prstGeom>
            <a:noFill/>
          </p:spPr>
          <p:txBody>
            <a:bodyPr wrap="square" rtlCol="0">
              <a:spAutoFit/>
            </a:bodyPr>
            <a:lstStyle/>
            <a:p>
              <a:r>
                <a:rPr lang="en-GB" sz="1200" dirty="0">
                  <a:solidFill>
                    <a:schemeClr val="bg1"/>
                  </a:solidFill>
                  <a:latin typeface="Cambria Math" panose="02040503050406030204" pitchFamily="18" charset="0"/>
                  <a:ea typeface="Cambria Math" panose="02040503050406030204" pitchFamily="18" charset="0"/>
                </a:rPr>
                <a:t>22</a:t>
              </a:r>
            </a:p>
          </p:txBody>
        </p:sp>
        <p:sp>
          <p:nvSpPr>
            <p:cNvPr id="141" name="TextBox 140">
              <a:extLst>
                <a:ext uri="{FF2B5EF4-FFF2-40B4-BE49-F238E27FC236}">
                  <a16:creationId xmlns:a16="http://schemas.microsoft.com/office/drawing/2014/main" id="{266ECA69-4E14-1A59-89CC-026F881E4BB0}"/>
                </a:ext>
              </a:extLst>
            </p:cNvPr>
            <p:cNvSpPr txBox="1"/>
            <p:nvPr/>
          </p:nvSpPr>
          <p:spPr>
            <a:xfrm>
              <a:off x="6879783" y="2318746"/>
              <a:ext cx="354707" cy="276999"/>
            </a:xfrm>
            <a:prstGeom prst="rect">
              <a:avLst/>
            </a:prstGeom>
            <a:noFill/>
          </p:spPr>
          <p:txBody>
            <a:bodyPr wrap="square" rtlCol="0">
              <a:spAutoFit/>
            </a:bodyPr>
            <a:lstStyle/>
            <a:p>
              <a:r>
                <a:rPr lang="en-GB" sz="1200" dirty="0">
                  <a:solidFill>
                    <a:schemeClr val="bg1"/>
                  </a:solidFill>
                  <a:latin typeface="Cambria Math" panose="02040503050406030204" pitchFamily="18" charset="0"/>
                  <a:ea typeface="Cambria Math" panose="02040503050406030204" pitchFamily="18" charset="0"/>
                </a:rPr>
                <a:t>12</a:t>
              </a:r>
            </a:p>
          </p:txBody>
        </p:sp>
        <p:sp>
          <p:nvSpPr>
            <p:cNvPr id="142" name="TextBox 141">
              <a:extLst>
                <a:ext uri="{FF2B5EF4-FFF2-40B4-BE49-F238E27FC236}">
                  <a16:creationId xmlns:a16="http://schemas.microsoft.com/office/drawing/2014/main" id="{FFA99A9D-E5D2-4EA9-0A5D-8ED11C45C0B7}"/>
                </a:ext>
              </a:extLst>
            </p:cNvPr>
            <p:cNvSpPr txBox="1"/>
            <p:nvPr/>
          </p:nvSpPr>
          <p:spPr>
            <a:xfrm>
              <a:off x="7239069" y="2318746"/>
              <a:ext cx="354707" cy="276999"/>
            </a:xfrm>
            <a:prstGeom prst="rect">
              <a:avLst/>
            </a:prstGeom>
            <a:noFill/>
          </p:spPr>
          <p:txBody>
            <a:bodyPr wrap="square" rtlCol="0">
              <a:spAutoFit/>
            </a:bodyPr>
            <a:lstStyle/>
            <a:p>
              <a:r>
                <a:rPr lang="en-GB" sz="1200" dirty="0">
                  <a:solidFill>
                    <a:schemeClr val="bg1"/>
                  </a:solidFill>
                  <a:latin typeface="Cambria Math" panose="02040503050406030204" pitchFamily="18" charset="0"/>
                  <a:ea typeface="Cambria Math" panose="02040503050406030204" pitchFamily="18" charset="0"/>
                </a:rPr>
                <a:t>48</a:t>
              </a:r>
            </a:p>
          </p:txBody>
        </p:sp>
        <p:sp>
          <p:nvSpPr>
            <p:cNvPr id="143" name="TextBox 142">
              <a:extLst>
                <a:ext uri="{FF2B5EF4-FFF2-40B4-BE49-F238E27FC236}">
                  <a16:creationId xmlns:a16="http://schemas.microsoft.com/office/drawing/2014/main" id="{5BF10B5A-D04D-671B-E349-89DAC82163E7}"/>
                </a:ext>
              </a:extLst>
            </p:cNvPr>
            <p:cNvSpPr txBox="1"/>
            <p:nvPr/>
          </p:nvSpPr>
          <p:spPr>
            <a:xfrm>
              <a:off x="7598355" y="2318746"/>
              <a:ext cx="354707" cy="276999"/>
            </a:xfrm>
            <a:prstGeom prst="rect">
              <a:avLst/>
            </a:prstGeom>
            <a:noFill/>
          </p:spPr>
          <p:txBody>
            <a:bodyPr wrap="square" rtlCol="0">
              <a:spAutoFit/>
            </a:bodyPr>
            <a:lstStyle/>
            <a:p>
              <a:r>
                <a:rPr lang="en-GB" sz="1200" dirty="0">
                  <a:solidFill>
                    <a:schemeClr val="bg1"/>
                  </a:solidFill>
                  <a:latin typeface="Cambria Math" panose="02040503050406030204" pitchFamily="18" charset="0"/>
                  <a:ea typeface="Cambria Math" panose="02040503050406030204" pitchFamily="18" charset="0"/>
                </a:rPr>
                <a:t>24</a:t>
              </a:r>
            </a:p>
          </p:txBody>
        </p:sp>
        <p:sp>
          <p:nvSpPr>
            <p:cNvPr id="144" name="TextBox 143">
              <a:extLst>
                <a:ext uri="{FF2B5EF4-FFF2-40B4-BE49-F238E27FC236}">
                  <a16:creationId xmlns:a16="http://schemas.microsoft.com/office/drawing/2014/main" id="{A8390B67-66A9-FD1F-A03A-86AD3B98A322}"/>
                </a:ext>
              </a:extLst>
            </p:cNvPr>
            <p:cNvSpPr txBox="1"/>
            <p:nvPr/>
          </p:nvSpPr>
          <p:spPr>
            <a:xfrm>
              <a:off x="6225423" y="2704713"/>
              <a:ext cx="354707" cy="276999"/>
            </a:xfrm>
            <a:prstGeom prst="rect">
              <a:avLst/>
            </a:prstGeom>
            <a:noFill/>
          </p:spPr>
          <p:txBody>
            <a:bodyPr wrap="square" rtlCol="0">
              <a:spAutoFit/>
            </a:bodyPr>
            <a:lstStyle/>
            <a:p>
              <a:r>
                <a:rPr lang="en-GB" sz="1200" dirty="0">
                  <a:solidFill>
                    <a:schemeClr val="bg1"/>
                  </a:solidFill>
                  <a:latin typeface="Cambria Math" panose="02040503050406030204" pitchFamily="18" charset="0"/>
                  <a:ea typeface="Cambria Math" panose="02040503050406030204" pitchFamily="18" charset="0"/>
                </a:rPr>
                <a:t>5</a:t>
              </a:r>
            </a:p>
          </p:txBody>
        </p:sp>
        <p:sp>
          <p:nvSpPr>
            <p:cNvPr id="145" name="TextBox 144">
              <a:extLst>
                <a:ext uri="{FF2B5EF4-FFF2-40B4-BE49-F238E27FC236}">
                  <a16:creationId xmlns:a16="http://schemas.microsoft.com/office/drawing/2014/main" id="{340342B6-4618-45EF-9090-277D7E286795}"/>
                </a:ext>
              </a:extLst>
            </p:cNvPr>
            <p:cNvSpPr txBox="1"/>
            <p:nvPr/>
          </p:nvSpPr>
          <p:spPr>
            <a:xfrm>
              <a:off x="6574608" y="2698240"/>
              <a:ext cx="354707" cy="276999"/>
            </a:xfrm>
            <a:prstGeom prst="rect">
              <a:avLst/>
            </a:prstGeom>
            <a:noFill/>
          </p:spPr>
          <p:txBody>
            <a:bodyPr wrap="square" rtlCol="0">
              <a:spAutoFit/>
            </a:bodyPr>
            <a:lstStyle/>
            <a:p>
              <a:r>
                <a:rPr lang="en-GB" sz="1200" dirty="0">
                  <a:solidFill>
                    <a:schemeClr val="bg1"/>
                  </a:solidFill>
                  <a:latin typeface="Cambria Math" panose="02040503050406030204" pitchFamily="18" charset="0"/>
                  <a:ea typeface="Cambria Math" panose="02040503050406030204" pitchFamily="18" charset="0"/>
                </a:rPr>
                <a:t>5</a:t>
              </a:r>
            </a:p>
          </p:txBody>
        </p:sp>
        <p:sp>
          <p:nvSpPr>
            <p:cNvPr id="146" name="TextBox 145">
              <a:extLst>
                <a:ext uri="{FF2B5EF4-FFF2-40B4-BE49-F238E27FC236}">
                  <a16:creationId xmlns:a16="http://schemas.microsoft.com/office/drawing/2014/main" id="{073C65BB-691B-FAA8-C33B-1AB32306700F}"/>
                </a:ext>
              </a:extLst>
            </p:cNvPr>
            <p:cNvSpPr txBox="1"/>
            <p:nvPr/>
          </p:nvSpPr>
          <p:spPr>
            <a:xfrm>
              <a:off x="6877937" y="2695809"/>
              <a:ext cx="354707" cy="276999"/>
            </a:xfrm>
            <a:prstGeom prst="rect">
              <a:avLst/>
            </a:prstGeom>
            <a:noFill/>
          </p:spPr>
          <p:txBody>
            <a:bodyPr wrap="square" rtlCol="0">
              <a:spAutoFit/>
            </a:bodyPr>
            <a:lstStyle/>
            <a:p>
              <a:r>
                <a:rPr lang="en-GB" sz="1200" dirty="0">
                  <a:solidFill>
                    <a:schemeClr val="bg1"/>
                  </a:solidFill>
                  <a:latin typeface="Cambria Math" panose="02040503050406030204" pitchFamily="18" charset="0"/>
                  <a:ea typeface="Cambria Math" panose="02040503050406030204" pitchFamily="18" charset="0"/>
                </a:rPr>
                <a:t>40</a:t>
              </a:r>
            </a:p>
          </p:txBody>
        </p:sp>
        <p:sp>
          <p:nvSpPr>
            <p:cNvPr id="147" name="TextBox 146">
              <a:extLst>
                <a:ext uri="{FF2B5EF4-FFF2-40B4-BE49-F238E27FC236}">
                  <a16:creationId xmlns:a16="http://schemas.microsoft.com/office/drawing/2014/main" id="{57B1BF02-B73E-A6D1-39D9-E720EF154FCC}"/>
                </a:ext>
              </a:extLst>
            </p:cNvPr>
            <p:cNvSpPr txBox="1"/>
            <p:nvPr/>
          </p:nvSpPr>
          <p:spPr>
            <a:xfrm>
              <a:off x="7236265" y="2691255"/>
              <a:ext cx="354707" cy="276999"/>
            </a:xfrm>
            <a:prstGeom prst="rect">
              <a:avLst/>
            </a:prstGeom>
            <a:noFill/>
          </p:spPr>
          <p:txBody>
            <a:bodyPr wrap="square" rtlCol="0">
              <a:spAutoFit/>
            </a:bodyPr>
            <a:lstStyle/>
            <a:p>
              <a:r>
                <a:rPr lang="en-GB" sz="1200" dirty="0">
                  <a:solidFill>
                    <a:schemeClr val="bg1"/>
                  </a:solidFill>
                  <a:latin typeface="Cambria Math" panose="02040503050406030204" pitchFamily="18" charset="0"/>
                  <a:ea typeface="Cambria Math" panose="02040503050406030204" pitchFamily="18" charset="0"/>
                </a:rPr>
                <a:t>21</a:t>
              </a:r>
            </a:p>
          </p:txBody>
        </p:sp>
        <p:sp>
          <p:nvSpPr>
            <p:cNvPr id="148" name="TextBox 147">
              <a:extLst>
                <a:ext uri="{FF2B5EF4-FFF2-40B4-BE49-F238E27FC236}">
                  <a16:creationId xmlns:a16="http://schemas.microsoft.com/office/drawing/2014/main" id="{46B3BD16-ADE1-3404-CF95-34009F149B38}"/>
                </a:ext>
              </a:extLst>
            </p:cNvPr>
            <p:cNvSpPr txBox="1"/>
            <p:nvPr/>
          </p:nvSpPr>
          <p:spPr>
            <a:xfrm>
              <a:off x="7594593" y="2686701"/>
              <a:ext cx="354707" cy="276999"/>
            </a:xfrm>
            <a:prstGeom prst="rect">
              <a:avLst/>
            </a:prstGeom>
            <a:noFill/>
          </p:spPr>
          <p:txBody>
            <a:bodyPr wrap="square" rtlCol="0">
              <a:spAutoFit/>
            </a:bodyPr>
            <a:lstStyle/>
            <a:p>
              <a:r>
                <a:rPr lang="en-GB" sz="1200" dirty="0">
                  <a:solidFill>
                    <a:schemeClr val="bg1"/>
                  </a:solidFill>
                  <a:latin typeface="Cambria Math" panose="02040503050406030204" pitchFamily="18" charset="0"/>
                  <a:ea typeface="Cambria Math" panose="02040503050406030204" pitchFamily="18" charset="0"/>
                </a:rPr>
                <a:t>17</a:t>
              </a:r>
            </a:p>
          </p:txBody>
        </p:sp>
        <p:sp>
          <p:nvSpPr>
            <p:cNvPr id="149" name="TextBox 148">
              <a:extLst>
                <a:ext uri="{FF2B5EF4-FFF2-40B4-BE49-F238E27FC236}">
                  <a16:creationId xmlns:a16="http://schemas.microsoft.com/office/drawing/2014/main" id="{ADFD4647-4E7D-D63A-1055-3656E7455367}"/>
                </a:ext>
              </a:extLst>
            </p:cNvPr>
            <p:cNvSpPr txBox="1"/>
            <p:nvPr/>
          </p:nvSpPr>
          <p:spPr>
            <a:xfrm>
              <a:off x="6164834" y="3079861"/>
              <a:ext cx="354707" cy="276999"/>
            </a:xfrm>
            <a:prstGeom prst="rect">
              <a:avLst/>
            </a:prstGeom>
            <a:noFill/>
          </p:spPr>
          <p:txBody>
            <a:bodyPr wrap="square" rtlCol="0">
              <a:spAutoFit/>
            </a:bodyPr>
            <a:lstStyle/>
            <a:p>
              <a:r>
                <a:rPr lang="en-GB" sz="1200" dirty="0">
                  <a:solidFill>
                    <a:schemeClr val="bg1"/>
                  </a:solidFill>
                  <a:latin typeface="Cambria Math" panose="02040503050406030204" pitchFamily="18" charset="0"/>
                  <a:ea typeface="Cambria Math" panose="02040503050406030204" pitchFamily="18" charset="0"/>
                </a:rPr>
                <a:t>12</a:t>
              </a:r>
            </a:p>
          </p:txBody>
        </p:sp>
        <p:sp>
          <p:nvSpPr>
            <p:cNvPr id="150" name="TextBox 149">
              <a:extLst>
                <a:ext uri="{FF2B5EF4-FFF2-40B4-BE49-F238E27FC236}">
                  <a16:creationId xmlns:a16="http://schemas.microsoft.com/office/drawing/2014/main" id="{72E3C892-64AE-192A-3604-BC1FBA6AA712}"/>
                </a:ext>
              </a:extLst>
            </p:cNvPr>
            <p:cNvSpPr txBox="1"/>
            <p:nvPr/>
          </p:nvSpPr>
          <p:spPr>
            <a:xfrm>
              <a:off x="6519608" y="3083867"/>
              <a:ext cx="354707" cy="276999"/>
            </a:xfrm>
            <a:prstGeom prst="rect">
              <a:avLst/>
            </a:prstGeom>
            <a:noFill/>
          </p:spPr>
          <p:txBody>
            <a:bodyPr wrap="square" rtlCol="0">
              <a:spAutoFit/>
            </a:bodyPr>
            <a:lstStyle/>
            <a:p>
              <a:r>
                <a:rPr lang="en-GB" sz="1200" dirty="0">
                  <a:solidFill>
                    <a:schemeClr val="bg1"/>
                  </a:solidFill>
                  <a:latin typeface="Cambria Math" panose="02040503050406030204" pitchFamily="18" charset="0"/>
                  <a:ea typeface="Cambria Math" panose="02040503050406030204" pitchFamily="18" charset="0"/>
                </a:rPr>
                <a:t>13</a:t>
              </a:r>
            </a:p>
          </p:txBody>
        </p:sp>
        <p:sp>
          <p:nvSpPr>
            <p:cNvPr id="151" name="TextBox 150">
              <a:extLst>
                <a:ext uri="{FF2B5EF4-FFF2-40B4-BE49-F238E27FC236}">
                  <a16:creationId xmlns:a16="http://schemas.microsoft.com/office/drawing/2014/main" id="{A4A3B3B3-F911-85F3-2051-94EF61A98E24}"/>
                </a:ext>
              </a:extLst>
            </p:cNvPr>
            <p:cNvSpPr txBox="1"/>
            <p:nvPr/>
          </p:nvSpPr>
          <p:spPr>
            <a:xfrm>
              <a:off x="6929315" y="3079860"/>
              <a:ext cx="354707" cy="276999"/>
            </a:xfrm>
            <a:prstGeom prst="rect">
              <a:avLst/>
            </a:prstGeom>
            <a:noFill/>
          </p:spPr>
          <p:txBody>
            <a:bodyPr wrap="square" rtlCol="0">
              <a:spAutoFit/>
            </a:bodyPr>
            <a:lstStyle/>
            <a:p>
              <a:r>
                <a:rPr lang="en-GB" sz="1200" dirty="0">
                  <a:solidFill>
                    <a:schemeClr val="bg1"/>
                  </a:solidFill>
                  <a:latin typeface="Cambria Math" panose="02040503050406030204" pitchFamily="18" charset="0"/>
                  <a:ea typeface="Cambria Math" panose="02040503050406030204" pitchFamily="18" charset="0"/>
                </a:rPr>
                <a:t>6</a:t>
              </a:r>
            </a:p>
          </p:txBody>
        </p:sp>
        <p:sp>
          <p:nvSpPr>
            <p:cNvPr id="152" name="TextBox 151">
              <a:extLst>
                <a:ext uri="{FF2B5EF4-FFF2-40B4-BE49-F238E27FC236}">
                  <a16:creationId xmlns:a16="http://schemas.microsoft.com/office/drawing/2014/main" id="{E35D481F-1230-5795-8726-D7469B3DBA73}"/>
                </a:ext>
              </a:extLst>
            </p:cNvPr>
            <p:cNvSpPr txBox="1"/>
            <p:nvPr/>
          </p:nvSpPr>
          <p:spPr>
            <a:xfrm>
              <a:off x="7300285" y="3083160"/>
              <a:ext cx="354707" cy="276999"/>
            </a:xfrm>
            <a:prstGeom prst="rect">
              <a:avLst/>
            </a:prstGeom>
            <a:noFill/>
          </p:spPr>
          <p:txBody>
            <a:bodyPr wrap="square" rtlCol="0">
              <a:spAutoFit/>
            </a:bodyPr>
            <a:lstStyle/>
            <a:p>
              <a:r>
                <a:rPr lang="en-GB" sz="1200" dirty="0">
                  <a:solidFill>
                    <a:schemeClr val="bg1"/>
                  </a:solidFill>
                  <a:latin typeface="Cambria Math" panose="02040503050406030204" pitchFamily="18" charset="0"/>
                  <a:ea typeface="Cambria Math" panose="02040503050406030204" pitchFamily="18" charset="0"/>
                </a:rPr>
                <a:t>6</a:t>
              </a:r>
            </a:p>
          </p:txBody>
        </p:sp>
        <p:sp>
          <p:nvSpPr>
            <p:cNvPr id="153" name="TextBox 152">
              <a:extLst>
                <a:ext uri="{FF2B5EF4-FFF2-40B4-BE49-F238E27FC236}">
                  <a16:creationId xmlns:a16="http://schemas.microsoft.com/office/drawing/2014/main" id="{F1E5E52A-FE7E-657E-BFCB-3807950A6E60}"/>
                </a:ext>
              </a:extLst>
            </p:cNvPr>
            <p:cNvSpPr txBox="1"/>
            <p:nvPr/>
          </p:nvSpPr>
          <p:spPr>
            <a:xfrm>
              <a:off x="7671255" y="3079860"/>
              <a:ext cx="354707" cy="276999"/>
            </a:xfrm>
            <a:prstGeom prst="rect">
              <a:avLst/>
            </a:prstGeom>
            <a:noFill/>
          </p:spPr>
          <p:txBody>
            <a:bodyPr wrap="square" rtlCol="0">
              <a:spAutoFit/>
            </a:bodyPr>
            <a:lstStyle/>
            <a:p>
              <a:r>
                <a:rPr lang="en-GB" sz="1200" dirty="0">
                  <a:solidFill>
                    <a:schemeClr val="bg1"/>
                  </a:solidFill>
                  <a:latin typeface="Cambria Math" panose="02040503050406030204" pitchFamily="18" charset="0"/>
                  <a:ea typeface="Cambria Math" panose="02040503050406030204" pitchFamily="18" charset="0"/>
                </a:rPr>
                <a:t>6</a:t>
              </a:r>
            </a:p>
          </p:txBody>
        </p:sp>
        <p:sp>
          <p:nvSpPr>
            <p:cNvPr id="154" name="TextBox 153">
              <a:extLst>
                <a:ext uri="{FF2B5EF4-FFF2-40B4-BE49-F238E27FC236}">
                  <a16:creationId xmlns:a16="http://schemas.microsoft.com/office/drawing/2014/main" id="{202108BF-B846-2624-B086-0E6EB6F7B564}"/>
                </a:ext>
              </a:extLst>
            </p:cNvPr>
            <p:cNvSpPr txBox="1"/>
            <p:nvPr/>
          </p:nvSpPr>
          <p:spPr>
            <a:xfrm>
              <a:off x="6164566" y="3442900"/>
              <a:ext cx="354707" cy="276999"/>
            </a:xfrm>
            <a:prstGeom prst="rect">
              <a:avLst/>
            </a:prstGeom>
            <a:noFill/>
          </p:spPr>
          <p:txBody>
            <a:bodyPr wrap="square" rtlCol="0">
              <a:spAutoFit/>
            </a:bodyPr>
            <a:lstStyle/>
            <a:p>
              <a:r>
                <a:rPr lang="en-GB" sz="1200" dirty="0">
                  <a:solidFill>
                    <a:schemeClr val="bg1"/>
                  </a:solidFill>
                  <a:latin typeface="Cambria Math" panose="02040503050406030204" pitchFamily="18" charset="0"/>
                  <a:ea typeface="Cambria Math" panose="02040503050406030204" pitchFamily="18" charset="0"/>
                </a:rPr>
                <a:t>12</a:t>
              </a:r>
            </a:p>
          </p:txBody>
        </p:sp>
        <p:sp>
          <p:nvSpPr>
            <p:cNvPr id="155" name="TextBox 154">
              <a:extLst>
                <a:ext uri="{FF2B5EF4-FFF2-40B4-BE49-F238E27FC236}">
                  <a16:creationId xmlns:a16="http://schemas.microsoft.com/office/drawing/2014/main" id="{C561183C-88FB-B71E-CE65-2D1B04E4C0F4}"/>
                </a:ext>
              </a:extLst>
            </p:cNvPr>
            <p:cNvSpPr txBox="1"/>
            <p:nvPr/>
          </p:nvSpPr>
          <p:spPr>
            <a:xfrm>
              <a:off x="6574607" y="3459049"/>
              <a:ext cx="354707" cy="276999"/>
            </a:xfrm>
            <a:prstGeom prst="rect">
              <a:avLst/>
            </a:prstGeom>
            <a:noFill/>
          </p:spPr>
          <p:txBody>
            <a:bodyPr wrap="square" rtlCol="0">
              <a:spAutoFit/>
            </a:bodyPr>
            <a:lstStyle/>
            <a:p>
              <a:r>
                <a:rPr lang="en-GB" sz="1200" dirty="0">
                  <a:solidFill>
                    <a:schemeClr val="bg1"/>
                  </a:solidFill>
                  <a:latin typeface="Cambria Math" panose="02040503050406030204" pitchFamily="18" charset="0"/>
                  <a:ea typeface="Cambria Math" panose="02040503050406030204" pitchFamily="18" charset="0"/>
                </a:rPr>
                <a:t>8</a:t>
              </a:r>
            </a:p>
          </p:txBody>
        </p:sp>
        <p:sp>
          <p:nvSpPr>
            <p:cNvPr id="156" name="TextBox 155">
              <a:extLst>
                <a:ext uri="{FF2B5EF4-FFF2-40B4-BE49-F238E27FC236}">
                  <a16:creationId xmlns:a16="http://schemas.microsoft.com/office/drawing/2014/main" id="{5F081199-C1F6-8DAA-39EA-E6883CAC2C77}"/>
                </a:ext>
              </a:extLst>
            </p:cNvPr>
            <p:cNvSpPr txBox="1"/>
            <p:nvPr/>
          </p:nvSpPr>
          <p:spPr>
            <a:xfrm>
              <a:off x="6935259" y="3446830"/>
              <a:ext cx="354707" cy="276999"/>
            </a:xfrm>
            <a:prstGeom prst="rect">
              <a:avLst/>
            </a:prstGeom>
            <a:noFill/>
          </p:spPr>
          <p:txBody>
            <a:bodyPr wrap="square" rtlCol="0">
              <a:spAutoFit/>
            </a:bodyPr>
            <a:lstStyle/>
            <a:p>
              <a:r>
                <a:rPr lang="en-GB" sz="1200" dirty="0">
                  <a:solidFill>
                    <a:schemeClr val="bg1"/>
                  </a:solidFill>
                  <a:latin typeface="Cambria Math" panose="02040503050406030204" pitchFamily="18" charset="0"/>
                  <a:ea typeface="Cambria Math" panose="02040503050406030204" pitchFamily="18" charset="0"/>
                </a:rPr>
                <a:t>6</a:t>
              </a:r>
            </a:p>
          </p:txBody>
        </p:sp>
        <p:sp>
          <p:nvSpPr>
            <p:cNvPr id="157" name="TextBox 156">
              <a:extLst>
                <a:ext uri="{FF2B5EF4-FFF2-40B4-BE49-F238E27FC236}">
                  <a16:creationId xmlns:a16="http://schemas.microsoft.com/office/drawing/2014/main" id="{880CC9D4-7D58-593D-87E7-C3AD485C9BFE}"/>
                </a:ext>
              </a:extLst>
            </p:cNvPr>
            <p:cNvSpPr txBox="1"/>
            <p:nvPr/>
          </p:nvSpPr>
          <p:spPr>
            <a:xfrm>
              <a:off x="7254439" y="3443266"/>
              <a:ext cx="354707" cy="276999"/>
            </a:xfrm>
            <a:prstGeom prst="rect">
              <a:avLst/>
            </a:prstGeom>
            <a:noFill/>
          </p:spPr>
          <p:txBody>
            <a:bodyPr wrap="square" rtlCol="0">
              <a:spAutoFit/>
            </a:bodyPr>
            <a:lstStyle/>
            <a:p>
              <a:r>
                <a:rPr lang="en-GB" sz="1200" dirty="0">
                  <a:solidFill>
                    <a:schemeClr val="bg1"/>
                  </a:solidFill>
                  <a:latin typeface="Cambria Math" panose="02040503050406030204" pitchFamily="18" charset="0"/>
                  <a:ea typeface="Cambria Math" panose="02040503050406030204" pitchFamily="18" charset="0"/>
                </a:rPr>
                <a:t>12</a:t>
              </a:r>
            </a:p>
          </p:txBody>
        </p:sp>
        <p:sp>
          <p:nvSpPr>
            <p:cNvPr id="158" name="TextBox 157">
              <a:extLst>
                <a:ext uri="{FF2B5EF4-FFF2-40B4-BE49-F238E27FC236}">
                  <a16:creationId xmlns:a16="http://schemas.microsoft.com/office/drawing/2014/main" id="{4D55553D-E3B6-06B8-204F-FD06552FA7AB}"/>
                </a:ext>
              </a:extLst>
            </p:cNvPr>
            <p:cNvSpPr txBox="1"/>
            <p:nvPr/>
          </p:nvSpPr>
          <p:spPr>
            <a:xfrm>
              <a:off x="7671254" y="3440179"/>
              <a:ext cx="354707" cy="276999"/>
            </a:xfrm>
            <a:prstGeom prst="rect">
              <a:avLst/>
            </a:prstGeom>
            <a:noFill/>
          </p:spPr>
          <p:txBody>
            <a:bodyPr wrap="square" rtlCol="0">
              <a:spAutoFit/>
            </a:bodyPr>
            <a:lstStyle/>
            <a:p>
              <a:r>
                <a:rPr lang="en-GB" sz="1200" dirty="0">
                  <a:solidFill>
                    <a:schemeClr val="bg1"/>
                  </a:solidFill>
                  <a:latin typeface="Cambria Math" panose="02040503050406030204" pitchFamily="18" charset="0"/>
                  <a:ea typeface="Cambria Math" panose="02040503050406030204" pitchFamily="18" charset="0"/>
                </a:rPr>
                <a:t>5</a:t>
              </a:r>
            </a:p>
          </p:txBody>
        </p:sp>
        <p:sp>
          <p:nvSpPr>
            <p:cNvPr id="159" name="TextBox 158">
              <a:extLst>
                <a:ext uri="{FF2B5EF4-FFF2-40B4-BE49-F238E27FC236}">
                  <a16:creationId xmlns:a16="http://schemas.microsoft.com/office/drawing/2014/main" id="{ADB2F518-4DDE-2A19-BBAB-78110B448B11}"/>
                </a:ext>
              </a:extLst>
            </p:cNvPr>
            <p:cNvSpPr txBox="1"/>
            <p:nvPr/>
          </p:nvSpPr>
          <p:spPr>
            <a:xfrm>
              <a:off x="7611267" y="3847500"/>
              <a:ext cx="354707" cy="276999"/>
            </a:xfrm>
            <a:prstGeom prst="rect">
              <a:avLst/>
            </a:prstGeom>
            <a:noFill/>
          </p:spPr>
          <p:txBody>
            <a:bodyPr wrap="square" rtlCol="0">
              <a:spAutoFit/>
            </a:bodyPr>
            <a:lstStyle/>
            <a:p>
              <a:r>
                <a:rPr lang="en-GB" sz="1200" dirty="0">
                  <a:solidFill>
                    <a:schemeClr val="bg1"/>
                  </a:solidFill>
                  <a:latin typeface="Cambria Math" panose="02040503050406030204" pitchFamily="18" charset="0"/>
                  <a:ea typeface="Cambria Math" panose="02040503050406030204" pitchFamily="18" charset="0"/>
                </a:rPr>
                <a:t>13</a:t>
              </a:r>
            </a:p>
          </p:txBody>
        </p:sp>
        <p:sp>
          <p:nvSpPr>
            <p:cNvPr id="160" name="TextBox 159">
              <a:extLst>
                <a:ext uri="{FF2B5EF4-FFF2-40B4-BE49-F238E27FC236}">
                  <a16:creationId xmlns:a16="http://schemas.microsoft.com/office/drawing/2014/main" id="{99DE253D-C034-1810-4E6F-1CD745D44A08}"/>
                </a:ext>
              </a:extLst>
            </p:cNvPr>
            <p:cNvSpPr txBox="1"/>
            <p:nvPr/>
          </p:nvSpPr>
          <p:spPr>
            <a:xfrm>
              <a:off x="7243032" y="3847500"/>
              <a:ext cx="354707" cy="276999"/>
            </a:xfrm>
            <a:prstGeom prst="rect">
              <a:avLst/>
            </a:prstGeom>
            <a:noFill/>
          </p:spPr>
          <p:txBody>
            <a:bodyPr wrap="square" rtlCol="0">
              <a:spAutoFit/>
            </a:bodyPr>
            <a:lstStyle/>
            <a:p>
              <a:r>
                <a:rPr lang="en-GB" sz="1200" dirty="0">
                  <a:solidFill>
                    <a:schemeClr val="bg1"/>
                  </a:solidFill>
                  <a:latin typeface="Cambria Math" panose="02040503050406030204" pitchFamily="18" charset="0"/>
                  <a:ea typeface="Cambria Math" panose="02040503050406030204" pitchFamily="18" charset="0"/>
                </a:rPr>
                <a:t>13</a:t>
              </a:r>
            </a:p>
          </p:txBody>
        </p:sp>
        <p:sp>
          <p:nvSpPr>
            <p:cNvPr id="161" name="TextBox 160">
              <a:extLst>
                <a:ext uri="{FF2B5EF4-FFF2-40B4-BE49-F238E27FC236}">
                  <a16:creationId xmlns:a16="http://schemas.microsoft.com/office/drawing/2014/main" id="{E7390851-84AE-3FE6-7CB3-2C8459DBBBAD}"/>
                </a:ext>
              </a:extLst>
            </p:cNvPr>
            <p:cNvSpPr txBox="1"/>
            <p:nvPr/>
          </p:nvSpPr>
          <p:spPr>
            <a:xfrm>
              <a:off x="6877936" y="3847499"/>
              <a:ext cx="354707" cy="276999"/>
            </a:xfrm>
            <a:prstGeom prst="rect">
              <a:avLst/>
            </a:prstGeom>
            <a:noFill/>
          </p:spPr>
          <p:txBody>
            <a:bodyPr wrap="square" rtlCol="0">
              <a:spAutoFit/>
            </a:bodyPr>
            <a:lstStyle/>
            <a:p>
              <a:r>
                <a:rPr lang="en-GB" sz="1200" dirty="0">
                  <a:solidFill>
                    <a:schemeClr val="bg1"/>
                  </a:solidFill>
                  <a:latin typeface="Cambria Math" panose="02040503050406030204" pitchFamily="18" charset="0"/>
                  <a:ea typeface="Cambria Math" panose="02040503050406030204" pitchFamily="18" charset="0"/>
                </a:rPr>
                <a:t>11</a:t>
              </a:r>
            </a:p>
          </p:txBody>
        </p:sp>
        <p:sp>
          <p:nvSpPr>
            <p:cNvPr id="162" name="TextBox 161">
              <a:extLst>
                <a:ext uri="{FF2B5EF4-FFF2-40B4-BE49-F238E27FC236}">
                  <a16:creationId xmlns:a16="http://schemas.microsoft.com/office/drawing/2014/main" id="{1ADB3A05-BAD6-6927-5CFF-AA2B7AC33E26}"/>
                </a:ext>
              </a:extLst>
            </p:cNvPr>
            <p:cNvSpPr txBox="1"/>
            <p:nvPr/>
          </p:nvSpPr>
          <p:spPr>
            <a:xfrm>
              <a:off x="6512840" y="3847498"/>
              <a:ext cx="354707" cy="276999"/>
            </a:xfrm>
            <a:prstGeom prst="rect">
              <a:avLst/>
            </a:prstGeom>
            <a:noFill/>
          </p:spPr>
          <p:txBody>
            <a:bodyPr wrap="square" rtlCol="0">
              <a:spAutoFit/>
            </a:bodyPr>
            <a:lstStyle/>
            <a:p>
              <a:r>
                <a:rPr lang="en-GB" sz="1200" dirty="0">
                  <a:solidFill>
                    <a:schemeClr val="bg1"/>
                  </a:solidFill>
                  <a:latin typeface="Cambria Math" panose="02040503050406030204" pitchFamily="18" charset="0"/>
                  <a:ea typeface="Cambria Math" panose="02040503050406030204" pitchFamily="18" charset="0"/>
                </a:rPr>
                <a:t>12</a:t>
              </a:r>
            </a:p>
          </p:txBody>
        </p:sp>
        <p:sp>
          <p:nvSpPr>
            <p:cNvPr id="163" name="TextBox 162">
              <a:extLst>
                <a:ext uri="{FF2B5EF4-FFF2-40B4-BE49-F238E27FC236}">
                  <a16:creationId xmlns:a16="http://schemas.microsoft.com/office/drawing/2014/main" id="{9180A41A-84E7-38C1-7E12-D22B2C3E93BA}"/>
                </a:ext>
              </a:extLst>
            </p:cNvPr>
            <p:cNvSpPr txBox="1"/>
            <p:nvPr/>
          </p:nvSpPr>
          <p:spPr>
            <a:xfrm>
              <a:off x="6147744" y="3847497"/>
              <a:ext cx="354707" cy="276999"/>
            </a:xfrm>
            <a:prstGeom prst="rect">
              <a:avLst/>
            </a:prstGeom>
            <a:noFill/>
          </p:spPr>
          <p:txBody>
            <a:bodyPr wrap="square" rtlCol="0">
              <a:spAutoFit/>
            </a:bodyPr>
            <a:lstStyle/>
            <a:p>
              <a:r>
                <a:rPr lang="en-GB" sz="1200" dirty="0">
                  <a:solidFill>
                    <a:schemeClr val="bg1"/>
                  </a:solidFill>
                  <a:latin typeface="Cambria Math" panose="02040503050406030204" pitchFamily="18" charset="0"/>
                  <a:ea typeface="Cambria Math" panose="02040503050406030204" pitchFamily="18" charset="0"/>
                </a:rPr>
                <a:t>15</a:t>
              </a:r>
            </a:p>
          </p:txBody>
        </p:sp>
      </p:grpSp>
      <p:sp>
        <p:nvSpPr>
          <p:cNvPr id="245" name="TextBox 244">
            <a:extLst>
              <a:ext uri="{FF2B5EF4-FFF2-40B4-BE49-F238E27FC236}">
                <a16:creationId xmlns:a16="http://schemas.microsoft.com/office/drawing/2014/main" id="{DFAADDF0-CB51-3FB6-AA32-994205A1E081}"/>
              </a:ext>
            </a:extLst>
          </p:cNvPr>
          <p:cNvSpPr txBox="1"/>
          <p:nvPr/>
        </p:nvSpPr>
        <p:spPr>
          <a:xfrm>
            <a:off x="8759005" y="4237513"/>
            <a:ext cx="354707" cy="276999"/>
          </a:xfrm>
          <a:prstGeom prst="rect">
            <a:avLst/>
          </a:prstGeom>
          <a:noFill/>
        </p:spPr>
        <p:txBody>
          <a:bodyPr wrap="square" rtlCol="0">
            <a:spAutoFit/>
          </a:bodyPr>
          <a:lstStyle/>
          <a:p>
            <a:r>
              <a:rPr lang="en-GB" sz="1200" dirty="0">
                <a:solidFill>
                  <a:schemeClr val="bg1"/>
                </a:solidFill>
                <a:latin typeface="Cambria Math" panose="02040503050406030204" pitchFamily="18" charset="0"/>
                <a:ea typeface="Cambria Math" panose="02040503050406030204" pitchFamily="18" charset="0"/>
              </a:rPr>
              <a:t>19</a:t>
            </a:r>
          </a:p>
        </p:txBody>
      </p:sp>
      <p:sp>
        <p:nvSpPr>
          <p:cNvPr id="276" name="TextBox 275">
            <a:extLst>
              <a:ext uri="{FF2B5EF4-FFF2-40B4-BE49-F238E27FC236}">
                <a16:creationId xmlns:a16="http://schemas.microsoft.com/office/drawing/2014/main" id="{1EB39254-B800-CFFF-E478-69BAB36BAB00}"/>
              </a:ext>
            </a:extLst>
          </p:cNvPr>
          <p:cNvSpPr txBox="1"/>
          <p:nvPr/>
        </p:nvSpPr>
        <p:spPr>
          <a:xfrm>
            <a:off x="9115539" y="4237513"/>
            <a:ext cx="354707" cy="276999"/>
          </a:xfrm>
          <a:prstGeom prst="rect">
            <a:avLst/>
          </a:prstGeom>
          <a:noFill/>
        </p:spPr>
        <p:txBody>
          <a:bodyPr wrap="square" rtlCol="0">
            <a:spAutoFit/>
          </a:bodyPr>
          <a:lstStyle/>
          <a:p>
            <a:r>
              <a:rPr lang="en-GB" sz="1200" dirty="0">
                <a:solidFill>
                  <a:schemeClr val="bg1"/>
                </a:solidFill>
                <a:latin typeface="Cambria Math" panose="02040503050406030204" pitchFamily="18" charset="0"/>
                <a:ea typeface="Cambria Math" panose="02040503050406030204" pitchFamily="18" charset="0"/>
              </a:rPr>
              <a:t>97</a:t>
            </a:r>
          </a:p>
        </p:txBody>
      </p:sp>
      <p:sp>
        <p:nvSpPr>
          <p:cNvPr id="277" name="TextBox 276">
            <a:extLst>
              <a:ext uri="{FF2B5EF4-FFF2-40B4-BE49-F238E27FC236}">
                <a16:creationId xmlns:a16="http://schemas.microsoft.com/office/drawing/2014/main" id="{7D0D83F5-7BB7-B07D-ECEF-2C587BE173B4}"/>
              </a:ext>
            </a:extLst>
          </p:cNvPr>
          <p:cNvSpPr txBox="1"/>
          <p:nvPr/>
        </p:nvSpPr>
        <p:spPr>
          <a:xfrm>
            <a:off x="9466053" y="4237101"/>
            <a:ext cx="354707" cy="276999"/>
          </a:xfrm>
          <a:prstGeom prst="rect">
            <a:avLst/>
          </a:prstGeom>
          <a:noFill/>
        </p:spPr>
        <p:txBody>
          <a:bodyPr wrap="square" rtlCol="0">
            <a:spAutoFit/>
          </a:bodyPr>
          <a:lstStyle/>
          <a:p>
            <a:r>
              <a:rPr lang="en-GB" sz="1200" dirty="0">
                <a:solidFill>
                  <a:schemeClr val="bg1"/>
                </a:solidFill>
                <a:latin typeface="Cambria Math" panose="02040503050406030204" pitchFamily="18" charset="0"/>
                <a:ea typeface="Cambria Math" panose="02040503050406030204" pitchFamily="18" charset="0"/>
              </a:rPr>
              <a:t>51</a:t>
            </a:r>
          </a:p>
        </p:txBody>
      </p:sp>
      <p:sp>
        <p:nvSpPr>
          <p:cNvPr id="278" name="TextBox 277">
            <a:extLst>
              <a:ext uri="{FF2B5EF4-FFF2-40B4-BE49-F238E27FC236}">
                <a16:creationId xmlns:a16="http://schemas.microsoft.com/office/drawing/2014/main" id="{6139C779-D4AD-D5D7-DAB3-CCF4D82202F7}"/>
              </a:ext>
            </a:extLst>
          </p:cNvPr>
          <p:cNvSpPr txBox="1"/>
          <p:nvPr/>
        </p:nvSpPr>
        <p:spPr>
          <a:xfrm>
            <a:off x="8751762" y="4618268"/>
            <a:ext cx="354707" cy="276999"/>
          </a:xfrm>
          <a:prstGeom prst="rect">
            <a:avLst/>
          </a:prstGeom>
          <a:noFill/>
        </p:spPr>
        <p:txBody>
          <a:bodyPr wrap="square" rtlCol="0">
            <a:spAutoFit/>
          </a:bodyPr>
          <a:lstStyle/>
          <a:p>
            <a:r>
              <a:rPr lang="en-GB" sz="1200" dirty="0">
                <a:solidFill>
                  <a:schemeClr val="bg1"/>
                </a:solidFill>
                <a:latin typeface="Cambria Math" panose="02040503050406030204" pitchFamily="18" charset="0"/>
                <a:ea typeface="Cambria Math" panose="02040503050406030204" pitchFamily="18" charset="0"/>
              </a:rPr>
              <a:t>44</a:t>
            </a:r>
          </a:p>
        </p:txBody>
      </p:sp>
      <p:sp>
        <p:nvSpPr>
          <p:cNvPr id="279" name="TextBox 278">
            <a:extLst>
              <a:ext uri="{FF2B5EF4-FFF2-40B4-BE49-F238E27FC236}">
                <a16:creationId xmlns:a16="http://schemas.microsoft.com/office/drawing/2014/main" id="{B89BF040-A96E-CBEC-3635-808CA312A50A}"/>
              </a:ext>
            </a:extLst>
          </p:cNvPr>
          <p:cNvSpPr txBox="1"/>
          <p:nvPr/>
        </p:nvSpPr>
        <p:spPr>
          <a:xfrm>
            <a:off x="9112802" y="4618268"/>
            <a:ext cx="354707" cy="276999"/>
          </a:xfrm>
          <a:prstGeom prst="rect">
            <a:avLst/>
          </a:prstGeom>
          <a:noFill/>
        </p:spPr>
        <p:txBody>
          <a:bodyPr wrap="square" rtlCol="0">
            <a:spAutoFit/>
          </a:bodyPr>
          <a:lstStyle/>
          <a:p>
            <a:r>
              <a:rPr lang="en-GB" sz="1200" dirty="0">
                <a:solidFill>
                  <a:schemeClr val="bg1"/>
                </a:solidFill>
                <a:latin typeface="Cambria Math" panose="02040503050406030204" pitchFamily="18" charset="0"/>
                <a:ea typeface="Cambria Math" panose="02040503050406030204" pitchFamily="18" charset="0"/>
              </a:rPr>
              <a:t>30</a:t>
            </a:r>
          </a:p>
        </p:txBody>
      </p:sp>
      <p:sp>
        <p:nvSpPr>
          <p:cNvPr id="280" name="TextBox 279">
            <a:extLst>
              <a:ext uri="{FF2B5EF4-FFF2-40B4-BE49-F238E27FC236}">
                <a16:creationId xmlns:a16="http://schemas.microsoft.com/office/drawing/2014/main" id="{266B5100-5381-DC0D-123D-300973A52564}"/>
              </a:ext>
            </a:extLst>
          </p:cNvPr>
          <p:cNvSpPr txBox="1"/>
          <p:nvPr/>
        </p:nvSpPr>
        <p:spPr>
          <a:xfrm>
            <a:off x="9470923" y="4618268"/>
            <a:ext cx="354707" cy="276999"/>
          </a:xfrm>
          <a:prstGeom prst="rect">
            <a:avLst/>
          </a:prstGeom>
          <a:noFill/>
        </p:spPr>
        <p:txBody>
          <a:bodyPr wrap="square" rtlCol="0">
            <a:spAutoFit/>
          </a:bodyPr>
          <a:lstStyle/>
          <a:p>
            <a:r>
              <a:rPr lang="en-GB" sz="1200" dirty="0">
                <a:solidFill>
                  <a:schemeClr val="bg1"/>
                </a:solidFill>
                <a:latin typeface="Cambria Math" panose="02040503050406030204" pitchFamily="18" charset="0"/>
                <a:ea typeface="Cambria Math" panose="02040503050406030204" pitchFamily="18" charset="0"/>
              </a:rPr>
              <a:t>50</a:t>
            </a:r>
          </a:p>
        </p:txBody>
      </p:sp>
      <p:sp>
        <p:nvSpPr>
          <p:cNvPr id="281" name="TextBox 280">
            <a:extLst>
              <a:ext uri="{FF2B5EF4-FFF2-40B4-BE49-F238E27FC236}">
                <a16:creationId xmlns:a16="http://schemas.microsoft.com/office/drawing/2014/main" id="{02F6E241-F879-B95D-427D-259DDD711D51}"/>
              </a:ext>
            </a:extLst>
          </p:cNvPr>
          <p:cNvSpPr txBox="1"/>
          <p:nvPr/>
        </p:nvSpPr>
        <p:spPr>
          <a:xfrm>
            <a:off x="8749397" y="5000721"/>
            <a:ext cx="354707" cy="276999"/>
          </a:xfrm>
          <a:prstGeom prst="rect">
            <a:avLst/>
          </a:prstGeom>
          <a:noFill/>
        </p:spPr>
        <p:txBody>
          <a:bodyPr wrap="square" rtlCol="0">
            <a:spAutoFit/>
          </a:bodyPr>
          <a:lstStyle/>
          <a:p>
            <a:r>
              <a:rPr lang="en-GB" sz="1200" dirty="0">
                <a:solidFill>
                  <a:schemeClr val="bg1"/>
                </a:solidFill>
                <a:latin typeface="Cambria Math" panose="02040503050406030204" pitchFamily="18" charset="0"/>
                <a:ea typeface="Cambria Math" panose="02040503050406030204" pitchFamily="18" charset="0"/>
              </a:rPr>
              <a:t>10</a:t>
            </a:r>
          </a:p>
        </p:txBody>
      </p:sp>
      <p:sp>
        <p:nvSpPr>
          <p:cNvPr id="282" name="TextBox 281">
            <a:extLst>
              <a:ext uri="{FF2B5EF4-FFF2-40B4-BE49-F238E27FC236}">
                <a16:creationId xmlns:a16="http://schemas.microsoft.com/office/drawing/2014/main" id="{739D4CE0-D23B-A2A5-0CBE-766BADFEF771}"/>
              </a:ext>
            </a:extLst>
          </p:cNvPr>
          <p:cNvSpPr txBox="1"/>
          <p:nvPr/>
        </p:nvSpPr>
        <p:spPr>
          <a:xfrm>
            <a:off x="9110870" y="4999023"/>
            <a:ext cx="354707" cy="276999"/>
          </a:xfrm>
          <a:prstGeom prst="rect">
            <a:avLst/>
          </a:prstGeom>
          <a:noFill/>
        </p:spPr>
        <p:txBody>
          <a:bodyPr wrap="square" rtlCol="0">
            <a:spAutoFit/>
          </a:bodyPr>
          <a:lstStyle/>
          <a:p>
            <a:r>
              <a:rPr lang="en-GB" sz="1200" dirty="0">
                <a:solidFill>
                  <a:schemeClr val="bg1"/>
                </a:solidFill>
                <a:latin typeface="Cambria Math" panose="02040503050406030204" pitchFamily="18" charset="0"/>
                <a:ea typeface="Cambria Math" panose="02040503050406030204" pitchFamily="18" charset="0"/>
              </a:rPr>
              <a:t>38</a:t>
            </a:r>
          </a:p>
        </p:txBody>
      </p:sp>
      <p:sp>
        <p:nvSpPr>
          <p:cNvPr id="283" name="TextBox 282">
            <a:extLst>
              <a:ext uri="{FF2B5EF4-FFF2-40B4-BE49-F238E27FC236}">
                <a16:creationId xmlns:a16="http://schemas.microsoft.com/office/drawing/2014/main" id="{5F37471D-7992-40AE-5BD2-0CE0404769D9}"/>
              </a:ext>
            </a:extLst>
          </p:cNvPr>
          <p:cNvSpPr txBox="1"/>
          <p:nvPr/>
        </p:nvSpPr>
        <p:spPr>
          <a:xfrm>
            <a:off x="9486349" y="4999023"/>
            <a:ext cx="354707" cy="276999"/>
          </a:xfrm>
          <a:prstGeom prst="rect">
            <a:avLst/>
          </a:prstGeom>
          <a:noFill/>
        </p:spPr>
        <p:txBody>
          <a:bodyPr wrap="square" rtlCol="0">
            <a:spAutoFit/>
          </a:bodyPr>
          <a:lstStyle/>
          <a:p>
            <a:r>
              <a:rPr lang="en-GB" sz="1200" dirty="0">
                <a:solidFill>
                  <a:schemeClr val="bg1"/>
                </a:solidFill>
                <a:latin typeface="Cambria Math" panose="02040503050406030204" pitchFamily="18" charset="0"/>
                <a:ea typeface="Cambria Math" panose="02040503050406030204" pitchFamily="18" charset="0"/>
              </a:rPr>
              <a:t>13</a:t>
            </a:r>
          </a:p>
        </p:txBody>
      </p:sp>
      <p:sp>
        <p:nvSpPr>
          <p:cNvPr id="284" name="TextBox 283">
            <a:extLst>
              <a:ext uri="{FF2B5EF4-FFF2-40B4-BE49-F238E27FC236}">
                <a16:creationId xmlns:a16="http://schemas.microsoft.com/office/drawing/2014/main" id="{3814E4F2-3E16-A86C-CA1C-3D61590675EC}"/>
              </a:ext>
            </a:extLst>
          </p:cNvPr>
          <p:cNvSpPr txBox="1"/>
          <p:nvPr/>
        </p:nvSpPr>
        <p:spPr>
          <a:xfrm>
            <a:off x="9425295" y="1227954"/>
            <a:ext cx="2233304" cy="430887"/>
          </a:xfrm>
          <a:prstGeom prst="rect">
            <a:avLst/>
          </a:prstGeom>
          <a:noFill/>
        </p:spPr>
        <p:txBody>
          <a:bodyPr wrap="none" rtlCol="0">
            <a:spAutoFit/>
          </a:bodyPr>
          <a:lstStyle/>
          <a:p>
            <a:r>
              <a:rPr lang="en-GB" sz="1100" i="1" dirty="0">
                <a:solidFill>
                  <a:schemeClr val="bg1"/>
                </a:solidFill>
                <a:latin typeface="Georgia" panose="02040502050405020303" pitchFamily="18" charset="0"/>
              </a:rPr>
              <a:t>Movement of kernel is called its</a:t>
            </a:r>
          </a:p>
          <a:p>
            <a:r>
              <a:rPr lang="en-GB" sz="1100" i="1" dirty="0">
                <a:solidFill>
                  <a:schemeClr val="bg1"/>
                </a:solidFill>
                <a:latin typeface="Georgia" panose="02040502050405020303" pitchFamily="18" charset="0"/>
              </a:rPr>
              <a:t>‘stride’; in our case the stride = 1</a:t>
            </a:r>
            <a:endParaRPr lang="en-GB" i="1" dirty="0">
              <a:solidFill>
                <a:schemeClr val="bg1"/>
              </a:solidFill>
              <a:latin typeface="Georgia" panose="02040502050405020303" pitchFamily="18" charset="0"/>
            </a:endParaRPr>
          </a:p>
        </p:txBody>
      </p:sp>
      <p:sp>
        <p:nvSpPr>
          <p:cNvPr id="286" name="Rectangle 285">
            <a:extLst>
              <a:ext uri="{FF2B5EF4-FFF2-40B4-BE49-F238E27FC236}">
                <a16:creationId xmlns:a16="http://schemas.microsoft.com/office/drawing/2014/main" id="{5B959CCE-79CF-822C-7868-A85529202AD7}"/>
              </a:ext>
            </a:extLst>
          </p:cNvPr>
          <p:cNvSpPr/>
          <p:nvPr/>
        </p:nvSpPr>
        <p:spPr>
          <a:xfrm>
            <a:off x="8384715" y="1252588"/>
            <a:ext cx="361950" cy="381621"/>
          </a:xfrm>
          <a:prstGeom prst="rect">
            <a:avLst/>
          </a:prstGeom>
          <a:solidFill>
            <a:schemeClr val="accent2">
              <a:lumMod val="25000"/>
            </a:schemeClr>
          </a:solid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5" name="Rectangle 294">
            <a:extLst>
              <a:ext uri="{FF2B5EF4-FFF2-40B4-BE49-F238E27FC236}">
                <a16:creationId xmlns:a16="http://schemas.microsoft.com/office/drawing/2014/main" id="{23BFD9F9-6EC5-A6C8-83A9-9815E00F04D3}"/>
              </a:ext>
            </a:extLst>
          </p:cNvPr>
          <p:cNvSpPr/>
          <p:nvPr/>
        </p:nvSpPr>
        <p:spPr>
          <a:xfrm>
            <a:off x="9089632" y="1258484"/>
            <a:ext cx="361950" cy="381621"/>
          </a:xfrm>
          <a:prstGeom prst="rect">
            <a:avLst/>
          </a:prstGeom>
          <a:solidFill>
            <a:schemeClr val="accent2">
              <a:lumMod val="25000"/>
            </a:schemeClr>
          </a:solid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97" name="Straight Arrow Connector 296">
            <a:extLst>
              <a:ext uri="{FF2B5EF4-FFF2-40B4-BE49-F238E27FC236}">
                <a16:creationId xmlns:a16="http://schemas.microsoft.com/office/drawing/2014/main" id="{E8FDC557-8918-9C49-7FCC-844927CC4937}"/>
              </a:ext>
            </a:extLst>
          </p:cNvPr>
          <p:cNvCxnSpPr>
            <a:stCxn id="286" idx="3"/>
            <a:endCxn id="295" idx="1"/>
          </p:cNvCxnSpPr>
          <p:nvPr/>
        </p:nvCxnSpPr>
        <p:spPr>
          <a:xfrm>
            <a:off x="8746665" y="1443399"/>
            <a:ext cx="342967" cy="5896"/>
          </a:xfrm>
          <a:prstGeom prst="straightConnector1">
            <a:avLst/>
          </a:prstGeom>
          <a:ln>
            <a:solidFill>
              <a:schemeClr val="bg1"/>
            </a:solidFill>
            <a:tailEnd type="triangle"/>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1497155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246"/>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8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9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9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8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5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7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7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7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7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8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8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8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 grpId="0"/>
      <p:bldP spid="277" grpId="0"/>
      <p:bldP spid="278" grpId="0"/>
      <p:bldP spid="279" grpId="0"/>
      <p:bldP spid="280" grpId="0"/>
      <p:bldP spid="281" grpId="0"/>
      <p:bldP spid="282" grpId="0"/>
      <p:bldP spid="283" grpId="0"/>
      <p:bldP spid="284" grpId="0"/>
      <p:bldP spid="286" grpId="0" animBg="1"/>
      <p:bldP spid="295"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black and white grid with numbers&#10;&#10;Description automatically generated">
            <a:extLst>
              <a:ext uri="{FF2B5EF4-FFF2-40B4-BE49-F238E27FC236}">
                <a16:creationId xmlns:a16="http://schemas.microsoft.com/office/drawing/2014/main" id="{B1FE3FAE-9260-153C-1FAE-1E1F31ADD484}"/>
              </a:ext>
            </a:extLst>
          </p:cNvPr>
          <p:cNvPicPr>
            <a:picLocks noChangeAspect="1"/>
          </p:cNvPicPr>
          <p:nvPr/>
        </p:nvPicPr>
        <p:blipFill rotWithShape="1">
          <a:blip r:embed="rId3"/>
          <a:srcRect l="12535" t="19701" r="25575" b="18707"/>
          <a:stretch/>
        </p:blipFill>
        <p:spPr>
          <a:xfrm>
            <a:off x="978266" y="1745273"/>
            <a:ext cx="3349870" cy="3367454"/>
          </a:xfrm>
          <a:prstGeom prst="rect">
            <a:avLst/>
          </a:prstGeom>
        </p:spPr>
      </p:pic>
      <p:sp>
        <p:nvSpPr>
          <p:cNvPr id="6" name="Slide Number Placeholder 5">
            <a:extLst>
              <a:ext uri="{FF2B5EF4-FFF2-40B4-BE49-F238E27FC236}">
                <a16:creationId xmlns:a16="http://schemas.microsoft.com/office/drawing/2014/main" id="{13A399A3-54E5-AE38-3545-4B1C180FFB4F}"/>
              </a:ext>
            </a:extLst>
          </p:cNvPr>
          <p:cNvSpPr>
            <a:spLocks noGrp="1"/>
          </p:cNvSpPr>
          <p:nvPr>
            <p:ph type="sldNum" sz="quarter" idx="12"/>
          </p:nvPr>
        </p:nvSpPr>
        <p:spPr/>
        <p:txBody>
          <a:bodyPr/>
          <a:lstStyle/>
          <a:p>
            <a:fld id="{330EA680-D336-4FF7-8B7A-9848BB0A1C32}" type="slidenum">
              <a:rPr lang="en-US" b="0" smtClean="0">
                <a:latin typeface="Palatino Linotype" panose="02040502050505030304" pitchFamily="18" charset="0"/>
              </a:rPr>
              <a:pPr/>
              <a:t>23</a:t>
            </a:fld>
            <a:endParaRPr lang="en-US" b="0" dirty="0">
              <a:latin typeface="Palatino Linotype" panose="02040502050505030304" pitchFamily="18" charset="0"/>
            </a:endParaRPr>
          </a:p>
        </p:txBody>
      </p:sp>
      <p:sp>
        <p:nvSpPr>
          <p:cNvPr id="7" name="Title 8">
            <a:extLst>
              <a:ext uri="{FF2B5EF4-FFF2-40B4-BE49-F238E27FC236}">
                <a16:creationId xmlns:a16="http://schemas.microsoft.com/office/drawing/2014/main" id="{632A898E-3301-DD03-1CE5-A5156532788D}"/>
              </a:ext>
            </a:extLst>
          </p:cNvPr>
          <p:cNvSpPr>
            <a:spLocks noGrp="1"/>
          </p:cNvSpPr>
          <p:nvPr>
            <p:ph type="title"/>
          </p:nvPr>
        </p:nvSpPr>
        <p:spPr>
          <a:xfrm>
            <a:off x="4328136" y="235752"/>
            <a:ext cx="3535727" cy="735797"/>
          </a:xfrm>
        </p:spPr>
        <p:txBody>
          <a:bodyPr/>
          <a:lstStyle/>
          <a:p>
            <a:pPr algn="ctr"/>
            <a:r>
              <a:rPr lang="en-US" sz="4000" cap="none" dirty="0">
                <a:latin typeface="Georgia" panose="02040502050405020303" pitchFamily="18" charset="0"/>
              </a:rPr>
              <a:t>Convolution</a:t>
            </a:r>
            <a:endParaRPr lang="en-US" sz="4000" dirty="0">
              <a:latin typeface="Georgia" panose="02040502050405020303" pitchFamily="18" charset="0"/>
            </a:endParaRPr>
          </a:p>
        </p:txBody>
      </p:sp>
      <p:sp>
        <p:nvSpPr>
          <p:cNvPr id="12" name="Text Placeholder 21">
            <a:extLst>
              <a:ext uri="{FF2B5EF4-FFF2-40B4-BE49-F238E27FC236}">
                <a16:creationId xmlns:a16="http://schemas.microsoft.com/office/drawing/2014/main" id="{D77E36F3-6957-431D-CA75-CB609432B0AF}"/>
              </a:ext>
            </a:extLst>
          </p:cNvPr>
          <p:cNvSpPr txBox="1">
            <a:spLocks/>
          </p:cNvSpPr>
          <p:nvPr/>
        </p:nvSpPr>
        <p:spPr>
          <a:xfrm>
            <a:off x="1571570" y="5161593"/>
            <a:ext cx="2163268" cy="33688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1600" i="1" kern="100" dirty="0">
                <a:solidFill>
                  <a:schemeClr val="bg1"/>
                </a:solidFill>
                <a:latin typeface="Georgia" panose="02040502050405020303" pitchFamily="18" charset="0"/>
                <a:ea typeface="Aptos" panose="020B0004020202020204" pitchFamily="34" charset="0"/>
                <a:cs typeface="Times New Roman" panose="02020603050405020304" pitchFamily="18" charset="0"/>
              </a:rPr>
              <a:t>Input Image; we will take a small region for demonstrative purposes. </a:t>
            </a:r>
            <a:endParaRPr lang="en-GB" sz="1800" i="1" kern="100" dirty="0">
              <a:solidFill>
                <a:schemeClr val="bg1"/>
              </a:solidFill>
              <a:latin typeface="Georgia" panose="02040502050405020303" pitchFamily="18" charset="0"/>
              <a:ea typeface="Aptos" panose="020B0004020202020204" pitchFamily="34" charset="0"/>
              <a:cs typeface="Times New Roman" panose="02020603050405020304" pitchFamily="18" charset="0"/>
            </a:endParaRPr>
          </a:p>
        </p:txBody>
      </p:sp>
      <p:sp>
        <p:nvSpPr>
          <p:cNvPr id="2" name="Rectangle 1">
            <a:extLst>
              <a:ext uri="{FF2B5EF4-FFF2-40B4-BE49-F238E27FC236}">
                <a16:creationId xmlns:a16="http://schemas.microsoft.com/office/drawing/2014/main" id="{0A835057-1DA7-12BE-BF14-71FCBABADFA0}"/>
              </a:ext>
            </a:extLst>
          </p:cNvPr>
          <p:cNvSpPr/>
          <p:nvPr/>
        </p:nvSpPr>
        <p:spPr>
          <a:xfrm>
            <a:off x="1466851" y="3592571"/>
            <a:ext cx="850106" cy="846079"/>
          </a:xfrm>
          <a:prstGeom prst="rect">
            <a:avLst/>
          </a:prstGeom>
          <a:noFill/>
          <a:ln w="12700">
            <a:solidFill>
              <a:schemeClr val="bg1"/>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09924D52-B77D-6F0C-B93A-3BAB8409588E}"/>
              </a:ext>
            </a:extLst>
          </p:cNvPr>
          <p:cNvSpPr/>
          <p:nvPr/>
        </p:nvSpPr>
        <p:spPr>
          <a:xfrm>
            <a:off x="6000750" y="2116310"/>
            <a:ext cx="361950" cy="381621"/>
          </a:xfrm>
          <a:prstGeom prst="rect">
            <a:avLst/>
          </a:prstGeom>
          <a:no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Rectangle 26">
            <a:extLst>
              <a:ext uri="{FF2B5EF4-FFF2-40B4-BE49-F238E27FC236}">
                <a16:creationId xmlns:a16="http://schemas.microsoft.com/office/drawing/2014/main" id="{955019CE-9806-1D1A-41E1-02AB010BBC82}"/>
              </a:ext>
            </a:extLst>
          </p:cNvPr>
          <p:cNvSpPr/>
          <p:nvPr/>
        </p:nvSpPr>
        <p:spPr>
          <a:xfrm>
            <a:off x="6362700" y="2116310"/>
            <a:ext cx="361950" cy="381621"/>
          </a:xfrm>
          <a:prstGeom prst="rect">
            <a:avLst/>
          </a:prstGeom>
          <a:no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Rectangle 27">
            <a:extLst>
              <a:ext uri="{FF2B5EF4-FFF2-40B4-BE49-F238E27FC236}">
                <a16:creationId xmlns:a16="http://schemas.microsoft.com/office/drawing/2014/main" id="{1E5C8AB3-0650-1D36-53FD-F12E825574FC}"/>
              </a:ext>
            </a:extLst>
          </p:cNvPr>
          <p:cNvSpPr/>
          <p:nvPr/>
        </p:nvSpPr>
        <p:spPr>
          <a:xfrm>
            <a:off x="6724650" y="2116310"/>
            <a:ext cx="361950" cy="381621"/>
          </a:xfrm>
          <a:prstGeom prst="rect">
            <a:avLst/>
          </a:prstGeom>
          <a:no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Rectangle 28">
            <a:extLst>
              <a:ext uri="{FF2B5EF4-FFF2-40B4-BE49-F238E27FC236}">
                <a16:creationId xmlns:a16="http://schemas.microsoft.com/office/drawing/2014/main" id="{28FC4773-68E5-C515-22C9-DC4D783F963B}"/>
              </a:ext>
            </a:extLst>
          </p:cNvPr>
          <p:cNvSpPr/>
          <p:nvPr/>
        </p:nvSpPr>
        <p:spPr>
          <a:xfrm>
            <a:off x="7086600" y="2116310"/>
            <a:ext cx="361950" cy="381621"/>
          </a:xfrm>
          <a:prstGeom prst="rect">
            <a:avLst/>
          </a:prstGeom>
          <a:no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Rectangle 29">
            <a:extLst>
              <a:ext uri="{FF2B5EF4-FFF2-40B4-BE49-F238E27FC236}">
                <a16:creationId xmlns:a16="http://schemas.microsoft.com/office/drawing/2014/main" id="{C4B1C198-FDCA-B2A2-EC07-06A2FE3D596D}"/>
              </a:ext>
            </a:extLst>
          </p:cNvPr>
          <p:cNvSpPr/>
          <p:nvPr/>
        </p:nvSpPr>
        <p:spPr>
          <a:xfrm>
            <a:off x="7448550" y="2116310"/>
            <a:ext cx="361950" cy="381621"/>
          </a:xfrm>
          <a:prstGeom prst="rect">
            <a:avLst/>
          </a:prstGeom>
          <a:no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Rectangle 31">
            <a:extLst>
              <a:ext uri="{FF2B5EF4-FFF2-40B4-BE49-F238E27FC236}">
                <a16:creationId xmlns:a16="http://schemas.microsoft.com/office/drawing/2014/main" id="{4F95C2E6-28EC-EDC5-FAC1-F28AB68769D9}"/>
              </a:ext>
            </a:extLst>
          </p:cNvPr>
          <p:cNvSpPr/>
          <p:nvPr/>
        </p:nvSpPr>
        <p:spPr>
          <a:xfrm>
            <a:off x="6000750" y="2497931"/>
            <a:ext cx="361950" cy="381621"/>
          </a:xfrm>
          <a:prstGeom prst="rect">
            <a:avLst/>
          </a:prstGeom>
          <a:no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Rectangle 34">
            <a:extLst>
              <a:ext uri="{FF2B5EF4-FFF2-40B4-BE49-F238E27FC236}">
                <a16:creationId xmlns:a16="http://schemas.microsoft.com/office/drawing/2014/main" id="{D7138F18-56FA-5FE1-F121-212A164E9531}"/>
              </a:ext>
            </a:extLst>
          </p:cNvPr>
          <p:cNvSpPr/>
          <p:nvPr/>
        </p:nvSpPr>
        <p:spPr>
          <a:xfrm>
            <a:off x="6362700" y="2497931"/>
            <a:ext cx="361950" cy="381621"/>
          </a:xfrm>
          <a:prstGeom prst="rect">
            <a:avLst/>
          </a:prstGeom>
          <a:no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Rectangle 35">
            <a:extLst>
              <a:ext uri="{FF2B5EF4-FFF2-40B4-BE49-F238E27FC236}">
                <a16:creationId xmlns:a16="http://schemas.microsoft.com/office/drawing/2014/main" id="{9E8DCAB0-4A9A-BC17-7342-D71E12D5A244}"/>
              </a:ext>
            </a:extLst>
          </p:cNvPr>
          <p:cNvSpPr/>
          <p:nvPr/>
        </p:nvSpPr>
        <p:spPr>
          <a:xfrm>
            <a:off x="6724650" y="2497931"/>
            <a:ext cx="361950" cy="381621"/>
          </a:xfrm>
          <a:prstGeom prst="rect">
            <a:avLst/>
          </a:prstGeom>
          <a:no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Rectangle 36">
            <a:extLst>
              <a:ext uri="{FF2B5EF4-FFF2-40B4-BE49-F238E27FC236}">
                <a16:creationId xmlns:a16="http://schemas.microsoft.com/office/drawing/2014/main" id="{A0990673-2DE7-94A8-3A9A-1AB1483CCC20}"/>
              </a:ext>
            </a:extLst>
          </p:cNvPr>
          <p:cNvSpPr/>
          <p:nvPr/>
        </p:nvSpPr>
        <p:spPr>
          <a:xfrm>
            <a:off x="7086600" y="2497930"/>
            <a:ext cx="361950" cy="381621"/>
          </a:xfrm>
          <a:prstGeom prst="rect">
            <a:avLst/>
          </a:prstGeom>
          <a:no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Rectangle 37">
            <a:extLst>
              <a:ext uri="{FF2B5EF4-FFF2-40B4-BE49-F238E27FC236}">
                <a16:creationId xmlns:a16="http://schemas.microsoft.com/office/drawing/2014/main" id="{CCC90C2F-1C9B-CE4D-8FE3-5F948B4508EC}"/>
              </a:ext>
            </a:extLst>
          </p:cNvPr>
          <p:cNvSpPr/>
          <p:nvPr/>
        </p:nvSpPr>
        <p:spPr>
          <a:xfrm>
            <a:off x="7448550" y="2497930"/>
            <a:ext cx="361950" cy="381621"/>
          </a:xfrm>
          <a:prstGeom prst="rect">
            <a:avLst/>
          </a:prstGeom>
          <a:no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Rectangle 38">
            <a:extLst>
              <a:ext uri="{FF2B5EF4-FFF2-40B4-BE49-F238E27FC236}">
                <a16:creationId xmlns:a16="http://schemas.microsoft.com/office/drawing/2014/main" id="{BD65EB07-962F-C0FF-636E-D31B36C9801C}"/>
              </a:ext>
            </a:extLst>
          </p:cNvPr>
          <p:cNvSpPr/>
          <p:nvPr/>
        </p:nvSpPr>
        <p:spPr>
          <a:xfrm>
            <a:off x="6000750" y="2879552"/>
            <a:ext cx="361950" cy="381621"/>
          </a:xfrm>
          <a:prstGeom prst="rect">
            <a:avLst/>
          </a:prstGeom>
          <a:no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Rectangle 39">
            <a:extLst>
              <a:ext uri="{FF2B5EF4-FFF2-40B4-BE49-F238E27FC236}">
                <a16:creationId xmlns:a16="http://schemas.microsoft.com/office/drawing/2014/main" id="{02B93648-9956-3EAB-342F-D703AFA2995F}"/>
              </a:ext>
            </a:extLst>
          </p:cNvPr>
          <p:cNvSpPr/>
          <p:nvPr/>
        </p:nvSpPr>
        <p:spPr>
          <a:xfrm>
            <a:off x="6000750" y="3261173"/>
            <a:ext cx="361950" cy="381621"/>
          </a:xfrm>
          <a:prstGeom prst="rect">
            <a:avLst/>
          </a:prstGeom>
          <a:no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Rectangle 40">
            <a:extLst>
              <a:ext uri="{FF2B5EF4-FFF2-40B4-BE49-F238E27FC236}">
                <a16:creationId xmlns:a16="http://schemas.microsoft.com/office/drawing/2014/main" id="{865DB940-1E2F-A7A3-60F9-C54A9F434DCE}"/>
              </a:ext>
            </a:extLst>
          </p:cNvPr>
          <p:cNvSpPr/>
          <p:nvPr/>
        </p:nvSpPr>
        <p:spPr>
          <a:xfrm>
            <a:off x="6000750" y="3642794"/>
            <a:ext cx="361950" cy="381621"/>
          </a:xfrm>
          <a:prstGeom prst="rect">
            <a:avLst/>
          </a:prstGeom>
          <a:no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Rectangle 41">
            <a:extLst>
              <a:ext uri="{FF2B5EF4-FFF2-40B4-BE49-F238E27FC236}">
                <a16:creationId xmlns:a16="http://schemas.microsoft.com/office/drawing/2014/main" id="{02A6541F-5C3B-0A9A-F809-5DB5932C5588}"/>
              </a:ext>
            </a:extLst>
          </p:cNvPr>
          <p:cNvSpPr/>
          <p:nvPr/>
        </p:nvSpPr>
        <p:spPr>
          <a:xfrm>
            <a:off x="7090153" y="2879547"/>
            <a:ext cx="361950" cy="381621"/>
          </a:xfrm>
          <a:prstGeom prst="rect">
            <a:avLst/>
          </a:prstGeom>
          <a:no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Rectangle 42">
            <a:extLst>
              <a:ext uri="{FF2B5EF4-FFF2-40B4-BE49-F238E27FC236}">
                <a16:creationId xmlns:a16="http://schemas.microsoft.com/office/drawing/2014/main" id="{C08DD666-FEDC-DAA5-4186-D637AFD80758}"/>
              </a:ext>
            </a:extLst>
          </p:cNvPr>
          <p:cNvSpPr/>
          <p:nvPr/>
        </p:nvSpPr>
        <p:spPr>
          <a:xfrm>
            <a:off x="6357233" y="2879550"/>
            <a:ext cx="361950" cy="381621"/>
          </a:xfrm>
          <a:prstGeom prst="rect">
            <a:avLst/>
          </a:prstGeom>
          <a:no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Rectangle 44">
            <a:extLst>
              <a:ext uri="{FF2B5EF4-FFF2-40B4-BE49-F238E27FC236}">
                <a16:creationId xmlns:a16="http://schemas.microsoft.com/office/drawing/2014/main" id="{D0A2326F-B0F0-ED2B-2663-7547EFC76122}"/>
              </a:ext>
            </a:extLst>
          </p:cNvPr>
          <p:cNvSpPr/>
          <p:nvPr/>
        </p:nvSpPr>
        <p:spPr>
          <a:xfrm>
            <a:off x="6721916" y="2879548"/>
            <a:ext cx="361950" cy="381621"/>
          </a:xfrm>
          <a:prstGeom prst="rect">
            <a:avLst/>
          </a:prstGeom>
          <a:no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Rectangle 45">
            <a:extLst>
              <a:ext uri="{FF2B5EF4-FFF2-40B4-BE49-F238E27FC236}">
                <a16:creationId xmlns:a16="http://schemas.microsoft.com/office/drawing/2014/main" id="{69325C1D-44A4-8536-E0F0-5ECF73E550ED}"/>
              </a:ext>
            </a:extLst>
          </p:cNvPr>
          <p:cNvSpPr/>
          <p:nvPr/>
        </p:nvSpPr>
        <p:spPr>
          <a:xfrm>
            <a:off x="7449662" y="2880456"/>
            <a:ext cx="361950" cy="381621"/>
          </a:xfrm>
          <a:prstGeom prst="rect">
            <a:avLst/>
          </a:prstGeom>
          <a:no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Rectangle 46">
            <a:extLst>
              <a:ext uri="{FF2B5EF4-FFF2-40B4-BE49-F238E27FC236}">
                <a16:creationId xmlns:a16="http://schemas.microsoft.com/office/drawing/2014/main" id="{6475BABE-8A38-9DFD-5F19-83BA6A0C9973}"/>
              </a:ext>
            </a:extLst>
          </p:cNvPr>
          <p:cNvSpPr/>
          <p:nvPr/>
        </p:nvSpPr>
        <p:spPr>
          <a:xfrm>
            <a:off x="6360786" y="3261172"/>
            <a:ext cx="361950" cy="381621"/>
          </a:xfrm>
          <a:prstGeom prst="rect">
            <a:avLst/>
          </a:prstGeom>
          <a:no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Rectangle 47">
            <a:extLst>
              <a:ext uri="{FF2B5EF4-FFF2-40B4-BE49-F238E27FC236}">
                <a16:creationId xmlns:a16="http://schemas.microsoft.com/office/drawing/2014/main" id="{9C90E461-3AA3-FFDC-AECE-13C706F21977}"/>
              </a:ext>
            </a:extLst>
          </p:cNvPr>
          <p:cNvSpPr/>
          <p:nvPr/>
        </p:nvSpPr>
        <p:spPr>
          <a:xfrm>
            <a:off x="6364476" y="3642793"/>
            <a:ext cx="361950" cy="381621"/>
          </a:xfrm>
          <a:prstGeom prst="rect">
            <a:avLst/>
          </a:prstGeom>
          <a:no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Rectangle 48">
            <a:extLst>
              <a:ext uri="{FF2B5EF4-FFF2-40B4-BE49-F238E27FC236}">
                <a16:creationId xmlns:a16="http://schemas.microsoft.com/office/drawing/2014/main" id="{67768654-03C2-30FA-DDCB-A6E5512D25C8}"/>
              </a:ext>
            </a:extLst>
          </p:cNvPr>
          <p:cNvSpPr/>
          <p:nvPr/>
        </p:nvSpPr>
        <p:spPr>
          <a:xfrm>
            <a:off x="6728681" y="3261171"/>
            <a:ext cx="361950" cy="381621"/>
          </a:xfrm>
          <a:prstGeom prst="rect">
            <a:avLst/>
          </a:prstGeom>
          <a:no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Rectangle 49">
            <a:extLst>
              <a:ext uri="{FF2B5EF4-FFF2-40B4-BE49-F238E27FC236}">
                <a16:creationId xmlns:a16="http://schemas.microsoft.com/office/drawing/2014/main" id="{3F3458F4-4515-EE38-9EF2-0D57D12A2768}"/>
              </a:ext>
            </a:extLst>
          </p:cNvPr>
          <p:cNvSpPr/>
          <p:nvPr/>
        </p:nvSpPr>
        <p:spPr>
          <a:xfrm>
            <a:off x="7085234" y="3261170"/>
            <a:ext cx="361950" cy="381621"/>
          </a:xfrm>
          <a:prstGeom prst="rect">
            <a:avLst/>
          </a:prstGeom>
          <a:no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Rectangle 50">
            <a:extLst>
              <a:ext uri="{FF2B5EF4-FFF2-40B4-BE49-F238E27FC236}">
                <a16:creationId xmlns:a16="http://schemas.microsoft.com/office/drawing/2014/main" id="{F3087C45-52ED-0FE8-5E6B-94551044BA7E}"/>
              </a:ext>
            </a:extLst>
          </p:cNvPr>
          <p:cNvSpPr/>
          <p:nvPr/>
        </p:nvSpPr>
        <p:spPr>
          <a:xfrm>
            <a:off x="7448550" y="3260715"/>
            <a:ext cx="361950" cy="381621"/>
          </a:xfrm>
          <a:prstGeom prst="rect">
            <a:avLst/>
          </a:prstGeom>
          <a:no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 name="Rectangle 51">
            <a:extLst>
              <a:ext uri="{FF2B5EF4-FFF2-40B4-BE49-F238E27FC236}">
                <a16:creationId xmlns:a16="http://schemas.microsoft.com/office/drawing/2014/main" id="{C1F828D2-FB0A-729E-5458-751189BDC9F2}"/>
              </a:ext>
            </a:extLst>
          </p:cNvPr>
          <p:cNvSpPr/>
          <p:nvPr/>
        </p:nvSpPr>
        <p:spPr>
          <a:xfrm>
            <a:off x="6724650" y="3642792"/>
            <a:ext cx="361950" cy="381621"/>
          </a:xfrm>
          <a:prstGeom prst="rect">
            <a:avLst/>
          </a:prstGeom>
          <a:no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Rectangle 52">
            <a:extLst>
              <a:ext uri="{FF2B5EF4-FFF2-40B4-BE49-F238E27FC236}">
                <a16:creationId xmlns:a16="http://schemas.microsoft.com/office/drawing/2014/main" id="{D83BCAFB-B236-99B7-FA2F-032D9B0F3E3D}"/>
              </a:ext>
            </a:extLst>
          </p:cNvPr>
          <p:cNvSpPr/>
          <p:nvPr/>
        </p:nvSpPr>
        <p:spPr>
          <a:xfrm>
            <a:off x="7087420" y="3642791"/>
            <a:ext cx="361950" cy="381621"/>
          </a:xfrm>
          <a:prstGeom prst="rect">
            <a:avLst/>
          </a:prstGeom>
          <a:no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4" name="Rectangle 53">
            <a:extLst>
              <a:ext uri="{FF2B5EF4-FFF2-40B4-BE49-F238E27FC236}">
                <a16:creationId xmlns:a16="http://schemas.microsoft.com/office/drawing/2014/main" id="{846977CF-F021-A9A7-F637-CAC4A114BDAD}"/>
              </a:ext>
            </a:extLst>
          </p:cNvPr>
          <p:cNvSpPr/>
          <p:nvPr/>
        </p:nvSpPr>
        <p:spPr>
          <a:xfrm>
            <a:off x="7448550" y="3642790"/>
            <a:ext cx="361950" cy="381621"/>
          </a:xfrm>
          <a:prstGeom prst="rect">
            <a:avLst/>
          </a:prstGeom>
          <a:no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4" name="TextBox 63">
            <a:extLst>
              <a:ext uri="{FF2B5EF4-FFF2-40B4-BE49-F238E27FC236}">
                <a16:creationId xmlns:a16="http://schemas.microsoft.com/office/drawing/2014/main" id="{7F31B767-D3C8-200C-3457-D6B2B7569791}"/>
              </a:ext>
            </a:extLst>
          </p:cNvPr>
          <p:cNvSpPr txBox="1"/>
          <p:nvPr/>
        </p:nvSpPr>
        <p:spPr>
          <a:xfrm>
            <a:off x="6002526" y="2166346"/>
            <a:ext cx="354707" cy="276999"/>
          </a:xfrm>
          <a:prstGeom prst="rect">
            <a:avLst/>
          </a:prstGeom>
          <a:noFill/>
        </p:spPr>
        <p:txBody>
          <a:bodyPr wrap="square" rtlCol="0">
            <a:spAutoFit/>
          </a:bodyPr>
          <a:lstStyle/>
          <a:p>
            <a:r>
              <a:rPr lang="en-GB" sz="1200" dirty="0">
                <a:solidFill>
                  <a:schemeClr val="bg1"/>
                </a:solidFill>
                <a:latin typeface="Cambria Math" panose="02040503050406030204" pitchFamily="18" charset="0"/>
                <a:ea typeface="Cambria Math" panose="02040503050406030204" pitchFamily="18" charset="0"/>
              </a:rPr>
              <a:t>21</a:t>
            </a:r>
          </a:p>
        </p:txBody>
      </p:sp>
      <p:sp>
        <p:nvSpPr>
          <p:cNvPr id="65" name="TextBox 64">
            <a:extLst>
              <a:ext uri="{FF2B5EF4-FFF2-40B4-BE49-F238E27FC236}">
                <a16:creationId xmlns:a16="http://schemas.microsoft.com/office/drawing/2014/main" id="{C252F7D8-F6FC-F931-B19E-E333771EB336}"/>
              </a:ext>
            </a:extLst>
          </p:cNvPr>
          <p:cNvSpPr txBox="1"/>
          <p:nvPr/>
        </p:nvSpPr>
        <p:spPr>
          <a:xfrm>
            <a:off x="6368097" y="2166346"/>
            <a:ext cx="354707" cy="276999"/>
          </a:xfrm>
          <a:prstGeom prst="rect">
            <a:avLst/>
          </a:prstGeom>
          <a:noFill/>
        </p:spPr>
        <p:txBody>
          <a:bodyPr wrap="square" rtlCol="0">
            <a:spAutoFit/>
          </a:bodyPr>
          <a:lstStyle/>
          <a:p>
            <a:r>
              <a:rPr lang="en-GB" sz="1200" dirty="0">
                <a:solidFill>
                  <a:schemeClr val="bg1"/>
                </a:solidFill>
                <a:latin typeface="Cambria Math" panose="02040503050406030204" pitchFamily="18" charset="0"/>
                <a:ea typeface="Cambria Math" panose="02040503050406030204" pitchFamily="18" charset="0"/>
              </a:rPr>
              <a:t>22</a:t>
            </a:r>
          </a:p>
        </p:txBody>
      </p:sp>
      <p:sp>
        <p:nvSpPr>
          <p:cNvPr id="66" name="TextBox 65">
            <a:extLst>
              <a:ext uri="{FF2B5EF4-FFF2-40B4-BE49-F238E27FC236}">
                <a16:creationId xmlns:a16="http://schemas.microsoft.com/office/drawing/2014/main" id="{B41047E0-87F1-1500-BF9D-2633E924262F}"/>
              </a:ext>
            </a:extLst>
          </p:cNvPr>
          <p:cNvSpPr txBox="1"/>
          <p:nvPr/>
        </p:nvSpPr>
        <p:spPr>
          <a:xfrm>
            <a:off x="6727383" y="2166346"/>
            <a:ext cx="354707" cy="276999"/>
          </a:xfrm>
          <a:prstGeom prst="rect">
            <a:avLst/>
          </a:prstGeom>
          <a:noFill/>
        </p:spPr>
        <p:txBody>
          <a:bodyPr wrap="square" rtlCol="0">
            <a:spAutoFit/>
          </a:bodyPr>
          <a:lstStyle/>
          <a:p>
            <a:r>
              <a:rPr lang="en-GB" sz="1200" dirty="0">
                <a:solidFill>
                  <a:schemeClr val="bg1"/>
                </a:solidFill>
                <a:latin typeface="Cambria Math" panose="02040503050406030204" pitchFamily="18" charset="0"/>
                <a:ea typeface="Cambria Math" panose="02040503050406030204" pitchFamily="18" charset="0"/>
              </a:rPr>
              <a:t>12</a:t>
            </a:r>
          </a:p>
        </p:txBody>
      </p:sp>
      <p:sp>
        <p:nvSpPr>
          <p:cNvPr id="67" name="TextBox 66">
            <a:extLst>
              <a:ext uri="{FF2B5EF4-FFF2-40B4-BE49-F238E27FC236}">
                <a16:creationId xmlns:a16="http://schemas.microsoft.com/office/drawing/2014/main" id="{5FEDC8F2-6958-AAF8-A608-59AE8182EBDD}"/>
              </a:ext>
            </a:extLst>
          </p:cNvPr>
          <p:cNvSpPr txBox="1"/>
          <p:nvPr/>
        </p:nvSpPr>
        <p:spPr>
          <a:xfrm>
            <a:off x="7086669" y="2166346"/>
            <a:ext cx="354707" cy="276999"/>
          </a:xfrm>
          <a:prstGeom prst="rect">
            <a:avLst/>
          </a:prstGeom>
          <a:noFill/>
        </p:spPr>
        <p:txBody>
          <a:bodyPr wrap="square" rtlCol="0">
            <a:spAutoFit/>
          </a:bodyPr>
          <a:lstStyle/>
          <a:p>
            <a:r>
              <a:rPr lang="en-GB" sz="1200" dirty="0">
                <a:solidFill>
                  <a:schemeClr val="bg1"/>
                </a:solidFill>
                <a:latin typeface="Cambria Math" panose="02040503050406030204" pitchFamily="18" charset="0"/>
                <a:ea typeface="Cambria Math" panose="02040503050406030204" pitchFamily="18" charset="0"/>
              </a:rPr>
              <a:t>48</a:t>
            </a:r>
          </a:p>
        </p:txBody>
      </p:sp>
      <p:sp>
        <p:nvSpPr>
          <p:cNvPr id="68" name="TextBox 67">
            <a:extLst>
              <a:ext uri="{FF2B5EF4-FFF2-40B4-BE49-F238E27FC236}">
                <a16:creationId xmlns:a16="http://schemas.microsoft.com/office/drawing/2014/main" id="{311473AD-9E8E-3149-4A62-590073C0A722}"/>
              </a:ext>
            </a:extLst>
          </p:cNvPr>
          <p:cNvSpPr txBox="1"/>
          <p:nvPr/>
        </p:nvSpPr>
        <p:spPr>
          <a:xfrm>
            <a:off x="7445955" y="2166346"/>
            <a:ext cx="354707" cy="276999"/>
          </a:xfrm>
          <a:prstGeom prst="rect">
            <a:avLst/>
          </a:prstGeom>
          <a:noFill/>
        </p:spPr>
        <p:txBody>
          <a:bodyPr wrap="square" rtlCol="0">
            <a:spAutoFit/>
          </a:bodyPr>
          <a:lstStyle/>
          <a:p>
            <a:r>
              <a:rPr lang="en-GB" sz="1200" dirty="0">
                <a:solidFill>
                  <a:schemeClr val="bg1"/>
                </a:solidFill>
                <a:latin typeface="Cambria Math" panose="02040503050406030204" pitchFamily="18" charset="0"/>
                <a:ea typeface="Cambria Math" panose="02040503050406030204" pitchFamily="18" charset="0"/>
              </a:rPr>
              <a:t>24</a:t>
            </a:r>
          </a:p>
        </p:txBody>
      </p:sp>
      <p:sp>
        <p:nvSpPr>
          <p:cNvPr id="69" name="TextBox 68">
            <a:extLst>
              <a:ext uri="{FF2B5EF4-FFF2-40B4-BE49-F238E27FC236}">
                <a16:creationId xmlns:a16="http://schemas.microsoft.com/office/drawing/2014/main" id="{9900F258-F586-1498-2E3E-D16D20D2A025}"/>
              </a:ext>
            </a:extLst>
          </p:cNvPr>
          <p:cNvSpPr txBox="1"/>
          <p:nvPr/>
        </p:nvSpPr>
        <p:spPr>
          <a:xfrm>
            <a:off x="6073023" y="2552313"/>
            <a:ext cx="354707" cy="276999"/>
          </a:xfrm>
          <a:prstGeom prst="rect">
            <a:avLst/>
          </a:prstGeom>
          <a:noFill/>
        </p:spPr>
        <p:txBody>
          <a:bodyPr wrap="square" rtlCol="0">
            <a:spAutoFit/>
          </a:bodyPr>
          <a:lstStyle/>
          <a:p>
            <a:r>
              <a:rPr lang="en-GB" sz="1200" dirty="0">
                <a:solidFill>
                  <a:schemeClr val="bg1"/>
                </a:solidFill>
                <a:latin typeface="Cambria Math" panose="02040503050406030204" pitchFamily="18" charset="0"/>
                <a:ea typeface="Cambria Math" panose="02040503050406030204" pitchFamily="18" charset="0"/>
              </a:rPr>
              <a:t>5</a:t>
            </a:r>
          </a:p>
        </p:txBody>
      </p:sp>
      <p:sp>
        <p:nvSpPr>
          <p:cNvPr id="70" name="TextBox 69">
            <a:extLst>
              <a:ext uri="{FF2B5EF4-FFF2-40B4-BE49-F238E27FC236}">
                <a16:creationId xmlns:a16="http://schemas.microsoft.com/office/drawing/2014/main" id="{AC2375AB-3D3C-AF69-D185-85DD8F771ECD}"/>
              </a:ext>
            </a:extLst>
          </p:cNvPr>
          <p:cNvSpPr txBox="1"/>
          <p:nvPr/>
        </p:nvSpPr>
        <p:spPr>
          <a:xfrm>
            <a:off x="6422208" y="2545840"/>
            <a:ext cx="354707" cy="276999"/>
          </a:xfrm>
          <a:prstGeom prst="rect">
            <a:avLst/>
          </a:prstGeom>
          <a:noFill/>
        </p:spPr>
        <p:txBody>
          <a:bodyPr wrap="square" rtlCol="0">
            <a:spAutoFit/>
          </a:bodyPr>
          <a:lstStyle/>
          <a:p>
            <a:r>
              <a:rPr lang="en-GB" sz="1200" dirty="0">
                <a:solidFill>
                  <a:schemeClr val="bg1"/>
                </a:solidFill>
                <a:latin typeface="Cambria Math" panose="02040503050406030204" pitchFamily="18" charset="0"/>
                <a:ea typeface="Cambria Math" panose="02040503050406030204" pitchFamily="18" charset="0"/>
              </a:rPr>
              <a:t>5</a:t>
            </a:r>
          </a:p>
        </p:txBody>
      </p:sp>
      <p:sp>
        <p:nvSpPr>
          <p:cNvPr id="71" name="TextBox 70">
            <a:extLst>
              <a:ext uri="{FF2B5EF4-FFF2-40B4-BE49-F238E27FC236}">
                <a16:creationId xmlns:a16="http://schemas.microsoft.com/office/drawing/2014/main" id="{68D16E47-1482-9FD8-3D50-BCBED25EB380}"/>
              </a:ext>
            </a:extLst>
          </p:cNvPr>
          <p:cNvSpPr txBox="1"/>
          <p:nvPr/>
        </p:nvSpPr>
        <p:spPr>
          <a:xfrm>
            <a:off x="6725537" y="2543409"/>
            <a:ext cx="354707" cy="276999"/>
          </a:xfrm>
          <a:prstGeom prst="rect">
            <a:avLst/>
          </a:prstGeom>
          <a:noFill/>
        </p:spPr>
        <p:txBody>
          <a:bodyPr wrap="square" rtlCol="0">
            <a:spAutoFit/>
          </a:bodyPr>
          <a:lstStyle/>
          <a:p>
            <a:r>
              <a:rPr lang="en-GB" sz="1200" dirty="0">
                <a:solidFill>
                  <a:schemeClr val="bg1"/>
                </a:solidFill>
                <a:latin typeface="Cambria Math" panose="02040503050406030204" pitchFamily="18" charset="0"/>
                <a:ea typeface="Cambria Math" panose="02040503050406030204" pitchFamily="18" charset="0"/>
              </a:rPr>
              <a:t>40</a:t>
            </a:r>
          </a:p>
        </p:txBody>
      </p:sp>
      <p:sp>
        <p:nvSpPr>
          <p:cNvPr id="72" name="TextBox 71">
            <a:extLst>
              <a:ext uri="{FF2B5EF4-FFF2-40B4-BE49-F238E27FC236}">
                <a16:creationId xmlns:a16="http://schemas.microsoft.com/office/drawing/2014/main" id="{67063AD5-F97B-6B0A-B30A-F253F2897C0F}"/>
              </a:ext>
            </a:extLst>
          </p:cNvPr>
          <p:cNvSpPr txBox="1"/>
          <p:nvPr/>
        </p:nvSpPr>
        <p:spPr>
          <a:xfrm>
            <a:off x="7083865" y="2538855"/>
            <a:ext cx="354707" cy="276999"/>
          </a:xfrm>
          <a:prstGeom prst="rect">
            <a:avLst/>
          </a:prstGeom>
          <a:noFill/>
        </p:spPr>
        <p:txBody>
          <a:bodyPr wrap="square" rtlCol="0">
            <a:spAutoFit/>
          </a:bodyPr>
          <a:lstStyle/>
          <a:p>
            <a:r>
              <a:rPr lang="en-GB" sz="1200" dirty="0">
                <a:solidFill>
                  <a:schemeClr val="bg1"/>
                </a:solidFill>
                <a:latin typeface="Cambria Math" panose="02040503050406030204" pitchFamily="18" charset="0"/>
                <a:ea typeface="Cambria Math" panose="02040503050406030204" pitchFamily="18" charset="0"/>
              </a:rPr>
              <a:t>21</a:t>
            </a:r>
          </a:p>
        </p:txBody>
      </p:sp>
      <p:sp>
        <p:nvSpPr>
          <p:cNvPr id="73" name="TextBox 72">
            <a:extLst>
              <a:ext uri="{FF2B5EF4-FFF2-40B4-BE49-F238E27FC236}">
                <a16:creationId xmlns:a16="http://schemas.microsoft.com/office/drawing/2014/main" id="{35D012B8-DD95-DC79-1223-0ABB92FCB383}"/>
              </a:ext>
            </a:extLst>
          </p:cNvPr>
          <p:cNvSpPr txBox="1"/>
          <p:nvPr/>
        </p:nvSpPr>
        <p:spPr>
          <a:xfrm>
            <a:off x="7442193" y="2534301"/>
            <a:ext cx="354707" cy="276999"/>
          </a:xfrm>
          <a:prstGeom prst="rect">
            <a:avLst/>
          </a:prstGeom>
          <a:noFill/>
        </p:spPr>
        <p:txBody>
          <a:bodyPr wrap="square" rtlCol="0">
            <a:spAutoFit/>
          </a:bodyPr>
          <a:lstStyle/>
          <a:p>
            <a:r>
              <a:rPr lang="en-GB" sz="1200" dirty="0">
                <a:solidFill>
                  <a:schemeClr val="bg1"/>
                </a:solidFill>
                <a:latin typeface="Cambria Math" panose="02040503050406030204" pitchFamily="18" charset="0"/>
                <a:ea typeface="Cambria Math" panose="02040503050406030204" pitchFamily="18" charset="0"/>
              </a:rPr>
              <a:t>17</a:t>
            </a:r>
          </a:p>
        </p:txBody>
      </p:sp>
      <p:sp>
        <p:nvSpPr>
          <p:cNvPr id="74" name="TextBox 73">
            <a:extLst>
              <a:ext uri="{FF2B5EF4-FFF2-40B4-BE49-F238E27FC236}">
                <a16:creationId xmlns:a16="http://schemas.microsoft.com/office/drawing/2014/main" id="{15E3C16B-A42E-797B-8F50-7844CAC8CA5B}"/>
              </a:ext>
            </a:extLst>
          </p:cNvPr>
          <p:cNvSpPr txBox="1"/>
          <p:nvPr/>
        </p:nvSpPr>
        <p:spPr>
          <a:xfrm>
            <a:off x="6012434" y="2927461"/>
            <a:ext cx="354707" cy="276999"/>
          </a:xfrm>
          <a:prstGeom prst="rect">
            <a:avLst/>
          </a:prstGeom>
          <a:noFill/>
        </p:spPr>
        <p:txBody>
          <a:bodyPr wrap="square" rtlCol="0">
            <a:spAutoFit/>
          </a:bodyPr>
          <a:lstStyle/>
          <a:p>
            <a:r>
              <a:rPr lang="en-GB" sz="1200" dirty="0">
                <a:solidFill>
                  <a:schemeClr val="bg1"/>
                </a:solidFill>
                <a:latin typeface="Cambria Math" panose="02040503050406030204" pitchFamily="18" charset="0"/>
                <a:ea typeface="Cambria Math" panose="02040503050406030204" pitchFamily="18" charset="0"/>
              </a:rPr>
              <a:t>12</a:t>
            </a:r>
          </a:p>
        </p:txBody>
      </p:sp>
      <p:sp>
        <p:nvSpPr>
          <p:cNvPr id="79" name="TextBox 78">
            <a:extLst>
              <a:ext uri="{FF2B5EF4-FFF2-40B4-BE49-F238E27FC236}">
                <a16:creationId xmlns:a16="http://schemas.microsoft.com/office/drawing/2014/main" id="{67931982-5DBA-FDAF-173A-2F5D2777FC35}"/>
              </a:ext>
            </a:extLst>
          </p:cNvPr>
          <p:cNvSpPr txBox="1"/>
          <p:nvPr/>
        </p:nvSpPr>
        <p:spPr>
          <a:xfrm>
            <a:off x="6367208" y="2931467"/>
            <a:ext cx="354707" cy="276999"/>
          </a:xfrm>
          <a:prstGeom prst="rect">
            <a:avLst/>
          </a:prstGeom>
          <a:noFill/>
        </p:spPr>
        <p:txBody>
          <a:bodyPr wrap="square" rtlCol="0">
            <a:spAutoFit/>
          </a:bodyPr>
          <a:lstStyle/>
          <a:p>
            <a:r>
              <a:rPr lang="en-GB" sz="1200" dirty="0">
                <a:solidFill>
                  <a:schemeClr val="bg1"/>
                </a:solidFill>
                <a:latin typeface="Cambria Math" panose="02040503050406030204" pitchFamily="18" charset="0"/>
                <a:ea typeface="Cambria Math" panose="02040503050406030204" pitchFamily="18" charset="0"/>
              </a:rPr>
              <a:t>13</a:t>
            </a:r>
          </a:p>
        </p:txBody>
      </p:sp>
      <p:sp>
        <p:nvSpPr>
          <p:cNvPr id="80" name="TextBox 79">
            <a:extLst>
              <a:ext uri="{FF2B5EF4-FFF2-40B4-BE49-F238E27FC236}">
                <a16:creationId xmlns:a16="http://schemas.microsoft.com/office/drawing/2014/main" id="{FC4E3804-3C5F-8224-6035-4E149192F4CD}"/>
              </a:ext>
            </a:extLst>
          </p:cNvPr>
          <p:cNvSpPr txBox="1"/>
          <p:nvPr/>
        </p:nvSpPr>
        <p:spPr>
          <a:xfrm>
            <a:off x="6776915" y="2927460"/>
            <a:ext cx="354707" cy="276999"/>
          </a:xfrm>
          <a:prstGeom prst="rect">
            <a:avLst/>
          </a:prstGeom>
          <a:noFill/>
        </p:spPr>
        <p:txBody>
          <a:bodyPr wrap="square" rtlCol="0">
            <a:spAutoFit/>
          </a:bodyPr>
          <a:lstStyle/>
          <a:p>
            <a:r>
              <a:rPr lang="en-GB" sz="1200" dirty="0">
                <a:solidFill>
                  <a:schemeClr val="bg1"/>
                </a:solidFill>
                <a:latin typeface="Cambria Math" panose="02040503050406030204" pitchFamily="18" charset="0"/>
                <a:ea typeface="Cambria Math" panose="02040503050406030204" pitchFamily="18" charset="0"/>
              </a:rPr>
              <a:t>6</a:t>
            </a:r>
          </a:p>
        </p:txBody>
      </p:sp>
      <p:sp>
        <p:nvSpPr>
          <p:cNvPr id="81" name="TextBox 80">
            <a:extLst>
              <a:ext uri="{FF2B5EF4-FFF2-40B4-BE49-F238E27FC236}">
                <a16:creationId xmlns:a16="http://schemas.microsoft.com/office/drawing/2014/main" id="{7553C783-0488-E137-7A56-5FFFCDEEF921}"/>
              </a:ext>
            </a:extLst>
          </p:cNvPr>
          <p:cNvSpPr txBox="1"/>
          <p:nvPr/>
        </p:nvSpPr>
        <p:spPr>
          <a:xfrm>
            <a:off x="7147885" y="2930760"/>
            <a:ext cx="354707" cy="276999"/>
          </a:xfrm>
          <a:prstGeom prst="rect">
            <a:avLst/>
          </a:prstGeom>
          <a:noFill/>
        </p:spPr>
        <p:txBody>
          <a:bodyPr wrap="square" rtlCol="0">
            <a:spAutoFit/>
          </a:bodyPr>
          <a:lstStyle/>
          <a:p>
            <a:r>
              <a:rPr lang="en-GB" sz="1200" dirty="0">
                <a:solidFill>
                  <a:schemeClr val="bg1"/>
                </a:solidFill>
                <a:latin typeface="Cambria Math" panose="02040503050406030204" pitchFamily="18" charset="0"/>
                <a:ea typeface="Cambria Math" panose="02040503050406030204" pitchFamily="18" charset="0"/>
              </a:rPr>
              <a:t>6</a:t>
            </a:r>
          </a:p>
        </p:txBody>
      </p:sp>
      <p:sp>
        <p:nvSpPr>
          <p:cNvPr id="82" name="TextBox 81">
            <a:extLst>
              <a:ext uri="{FF2B5EF4-FFF2-40B4-BE49-F238E27FC236}">
                <a16:creationId xmlns:a16="http://schemas.microsoft.com/office/drawing/2014/main" id="{EF4374EF-F6E6-4F37-6ABB-AC8210EA5B24}"/>
              </a:ext>
            </a:extLst>
          </p:cNvPr>
          <p:cNvSpPr txBox="1"/>
          <p:nvPr/>
        </p:nvSpPr>
        <p:spPr>
          <a:xfrm>
            <a:off x="7518855" y="2927460"/>
            <a:ext cx="354707" cy="276999"/>
          </a:xfrm>
          <a:prstGeom prst="rect">
            <a:avLst/>
          </a:prstGeom>
          <a:noFill/>
        </p:spPr>
        <p:txBody>
          <a:bodyPr wrap="square" rtlCol="0">
            <a:spAutoFit/>
          </a:bodyPr>
          <a:lstStyle/>
          <a:p>
            <a:r>
              <a:rPr lang="en-GB" sz="1200" dirty="0">
                <a:solidFill>
                  <a:schemeClr val="bg1"/>
                </a:solidFill>
                <a:latin typeface="Cambria Math" panose="02040503050406030204" pitchFamily="18" charset="0"/>
                <a:ea typeface="Cambria Math" panose="02040503050406030204" pitchFamily="18" charset="0"/>
              </a:rPr>
              <a:t>6</a:t>
            </a:r>
          </a:p>
        </p:txBody>
      </p:sp>
      <p:sp>
        <p:nvSpPr>
          <p:cNvPr id="83" name="TextBox 82">
            <a:extLst>
              <a:ext uri="{FF2B5EF4-FFF2-40B4-BE49-F238E27FC236}">
                <a16:creationId xmlns:a16="http://schemas.microsoft.com/office/drawing/2014/main" id="{AC99629E-79F4-C8FA-CFCC-81DFB93F036B}"/>
              </a:ext>
            </a:extLst>
          </p:cNvPr>
          <p:cNvSpPr txBox="1"/>
          <p:nvPr/>
        </p:nvSpPr>
        <p:spPr>
          <a:xfrm>
            <a:off x="6012166" y="3290500"/>
            <a:ext cx="354707" cy="276999"/>
          </a:xfrm>
          <a:prstGeom prst="rect">
            <a:avLst/>
          </a:prstGeom>
          <a:noFill/>
        </p:spPr>
        <p:txBody>
          <a:bodyPr wrap="square" rtlCol="0">
            <a:spAutoFit/>
          </a:bodyPr>
          <a:lstStyle/>
          <a:p>
            <a:r>
              <a:rPr lang="en-GB" sz="1200" dirty="0">
                <a:solidFill>
                  <a:schemeClr val="bg1"/>
                </a:solidFill>
                <a:latin typeface="Cambria Math" panose="02040503050406030204" pitchFamily="18" charset="0"/>
                <a:ea typeface="Cambria Math" panose="02040503050406030204" pitchFamily="18" charset="0"/>
              </a:rPr>
              <a:t>12</a:t>
            </a:r>
          </a:p>
        </p:txBody>
      </p:sp>
      <p:sp>
        <p:nvSpPr>
          <p:cNvPr id="84" name="TextBox 83">
            <a:extLst>
              <a:ext uri="{FF2B5EF4-FFF2-40B4-BE49-F238E27FC236}">
                <a16:creationId xmlns:a16="http://schemas.microsoft.com/office/drawing/2014/main" id="{12EE9C0B-2DA4-CAE4-121A-A708276037E3}"/>
              </a:ext>
            </a:extLst>
          </p:cNvPr>
          <p:cNvSpPr txBox="1"/>
          <p:nvPr/>
        </p:nvSpPr>
        <p:spPr>
          <a:xfrm>
            <a:off x="6422207" y="3306649"/>
            <a:ext cx="354707" cy="276999"/>
          </a:xfrm>
          <a:prstGeom prst="rect">
            <a:avLst/>
          </a:prstGeom>
          <a:noFill/>
        </p:spPr>
        <p:txBody>
          <a:bodyPr wrap="square" rtlCol="0">
            <a:spAutoFit/>
          </a:bodyPr>
          <a:lstStyle/>
          <a:p>
            <a:r>
              <a:rPr lang="en-GB" sz="1200" dirty="0">
                <a:solidFill>
                  <a:schemeClr val="bg1"/>
                </a:solidFill>
                <a:latin typeface="Cambria Math" panose="02040503050406030204" pitchFamily="18" charset="0"/>
                <a:ea typeface="Cambria Math" panose="02040503050406030204" pitchFamily="18" charset="0"/>
              </a:rPr>
              <a:t>8</a:t>
            </a:r>
          </a:p>
        </p:txBody>
      </p:sp>
      <p:sp>
        <p:nvSpPr>
          <p:cNvPr id="85" name="TextBox 84">
            <a:extLst>
              <a:ext uri="{FF2B5EF4-FFF2-40B4-BE49-F238E27FC236}">
                <a16:creationId xmlns:a16="http://schemas.microsoft.com/office/drawing/2014/main" id="{5E2A76BC-AE98-D9B0-3626-E113193C0A4E}"/>
              </a:ext>
            </a:extLst>
          </p:cNvPr>
          <p:cNvSpPr txBox="1"/>
          <p:nvPr/>
        </p:nvSpPr>
        <p:spPr>
          <a:xfrm>
            <a:off x="6782859" y="3294430"/>
            <a:ext cx="354707" cy="276999"/>
          </a:xfrm>
          <a:prstGeom prst="rect">
            <a:avLst/>
          </a:prstGeom>
          <a:noFill/>
        </p:spPr>
        <p:txBody>
          <a:bodyPr wrap="square" rtlCol="0">
            <a:spAutoFit/>
          </a:bodyPr>
          <a:lstStyle/>
          <a:p>
            <a:r>
              <a:rPr lang="en-GB" sz="1200" dirty="0">
                <a:solidFill>
                  <a:schemeClr val="bg1"/>
                </a:solidFill>
                <a:latin typeface="Cambria Math" panose="02040503050406030204" pitchFamily="18" charset="0"/>
                <a:ea typeface="Cambria Math" panose="02040503050406030204" pitchFamily="18" charset="0"/>
              </a:rPr>
              <a:t>6</a:t>
            </a:r>
          </a:p>
        </p:txBody>
      </p:sp>
      <p:sp>
        <p:nvSpPr>
          <p:cNvPr id="86" name="TextBox 85">
            <a:extLst>
              <a:ext uri="{FF2B5EF4-FFF2-40B4-BE49-F238E27FC236}">
                <a16:creationId xmlns:a16="http://schemas.microsoft.com/office/drawing/2014/main" id="{B8F469EF-B738-7B70-FF3E-24CE5CDA6EAF}"/>
              </a:ext>
            </a:extLst>
          </p:cNvPr>
          <p:cNvSpPr txBox="1"/>
          <p:nvPr/>
        </p:nvSpPr>
        <p:spPr>
          <a:xfrm>
            <a:off x="7102039" y="3290866"/>
            <a:ext cx="354707" cy="276999"/>
          </a:xfrm>
          <a:prstGeom prst="rect">
            <a:avLst/>
          </a:prstGeom>
          <a:noFill/>
        </p:spPr>
        <p:txBody>
          <a:bodyPr wrap="square" rtlCol="0">
            <a:spAutoFit/>
          </a:bodyPr>
          <a:lstStyle/>
          <a:p>
            <a:r>
              <a:rPr lang="en-GB" sz="1200" dirty="0">
                <a:solidFill>
                  <a:schemeClr val="bg1"/>
                </a:solidFill>
                <a:latin typeface="Cambria Math" panose="02040503050406030204" pitchFamily="18" charset="0"/>
                <a:ea typeface="Cambria Math" panose="02040503050406030204" pitchFamily="18" charset="0"/>
              </a:rPr>
              <a:t>12</a:t>
            </a:r>
          </a:p>
        </p:txBody>
      </p:sp>
      <p:sp>
        <p:nvSpPr>
          <p:cNvPr id="87" name="TextBox 86">
            <a:extLst>
              <a:ext uri="{FF2B5EF4-FFF2-40B4-BE49-F238E27FC236}">
                <a16:creationId xmlns:a16="http://schemas.microsoft.com/office/drawing/2014/main" id="{7DCA6582-85C5-C45B-E151-96B987AC2D4F}"/>
              </a:ext>
            </a:extLst>
          </p:cNvPr>
          <p:cNvSpPr txBox="1"/>
          <p:nvPr/>
        </p:nvSpPr>
        <p:spPr>
          <a:xfrm>
            <a:off x="7518854" y="3287779"/>
            <a:ext cx="354707" cy="276999"/>
          </a:xfrm>
          <a:prstGeom prst="rect">
            <a:avLst/>
          </a:prstGeom>
          <a:noFill/>
        </p:spPr>
        <p:txBody>
          <a:bodyPr wrap="square" rtlCol="0">
            <a:spAutoFit/>
          </a:bodyPr>
          <a:lstStyle/>
          <a:p>
            <a:r>
              <a:rPr lang="en-GB" sz="1200" dirty="0">
                <a:solidFill>
                  <a:schemeClr val="bg1"/>
                </a:solidFill>
                <a:latin typeface="Cambria Math" panose="02040503050406030204" pitchFamily="18" charset="0"/>
                <a:ea typeface="Cambria Math" panose="02040503050406030204" pitchFamily="18" charset="0"/>
              </a:rPr>
              <a:t>5</a:t>
            </a:r>
          </a:p>
        </p:txBody>
      </p:sp>
      <p:sp>
        <p:nvSpPr>
          <p:cNvPr id="88" name="TextBox 87">
            <a:extLst>
              <a:ext uri="{FF2B5EF4-FFF2-40B4-BE49-F238E27FC236}">
                <a16:creationId xmlns:a16="http://schemas.microsoft.com/office/drawing/2014/main" id="{37AC90DF-80B3-2E70-9884-969A03AAE138}"/>
              </a:ext>
            </a:extLst>
          </p:cNvPr>
          <p:cNvSpPr txBox="1"/>
          <p:nvPr/>
        </p:nvSpPr>
        <p:spPr>
          <a:xfrm>
            <a:off x="7458867" y="3695100"/>
            <a:ext cx="354707" cy="276999"/>
          </a:xfrm>
          <a:prstGeom prst="rect">
            <a:avLst/>
          </a:prstGeom>
          <a:noFill/>
        </p:spPr>
        <p:txBody>
          <a:bodyPr wrap="square" rtlCol="0">
            <a:spAutoFit/>
          </a:bodyPr>
          <a:lstStyle/>
          <a:p>
            <a:r>
              <a:rPr lang="en-GB" sz="1200" dirty="0">
                <a:solidFill>
                  <a:schemeClr val="bg1"/>
                </a:solidFill>
                <a:latin typeface="Cambria Math" panose="02040503050406030204" pitchFamily="18" charset="0"/>
                <a:ea typeface="Cambria Math" panose="02040503050406030204" pitchFamily="18" charset="0"/>
              </a:rPr>
              <a:t>13</a:t>
            </a:r>
          </a:p>
        </p:txBody>
      </p:sp>
      <p:sp>
        <p:nvSpPr>
          <p:cNvPr id="89" name="TextBox 88">
            <a:extLst>
              <a:ext uri="{FF2B5EF4-FFF2-40B4-BE49-F238E27FC236}">
                <a16:creationId xmlns:a16="http://schemas.microsoft.com/office/drawing/2014/main" id="{977320A7-6FA8-B5BA-8ACF-3357A6BB45C9}"/>
              </a:ext>
            </a:extLst>
          </p:cNvPr>
          <p:cNvSpPr txBox="1"/>
          <p:nvPr/>
        </p:nvSpPr>
        <p:spPr>
          <a:xfrm>
            <a:off x="7090632" y="3695100"/>
            <a:ext cx="354707" cy="276999"/>
          </a:xfrm>
          <a:prstGeom prst="rect">
            <a:avLst/>
          </a:prstGeom>
          <a:noFill/>
        </p:spPr>
        <p:txBody>
          <a:bodyPr wrap="square" rtlCol="0">
            <a:spAutoFit/>
          </a:bodyPr>
          <a:lstStyle/>
          <a:p>
            <a:r>
              <a:rPr lang="en-GB" sz="1200" dirty="0">
                <a:solidFill>
                  <a:schemeClr val="bg1"/>
                </a:solidFill>
                <a:latin typeface="Cambria Math" panose="02040503050406030204" pitchFamily="18" charset="0"/>
                <a:ea typeface="Cambria Math" panose="02040503050406030204" pitchFamily="18" charset="0"/>
              </a:rPr>
              <a:t>13</a:t>
            </a:r>
          </a:p>
        </p:txBody>
      </p:sp>
      <p:sp>
        <p:nvSpPr>
          <p:cNvPr id="90" name="TextBox 89">
            <a:extLst>
              <a:ext uri="{FF2B5EF4-FFF2-40B4-BE49-F238E27FC236}">
                <a16:creationId xmlns:a16="http://schemas.microsoft.com/office/drawing/2014/main" id="{FAFB15A4-9193-C300-CCA1-95EF1D798846}"/>
              </a:ext>
            </a:extLst>
          </p:cNvPr>
          <p:cNvSpPr txBox="1"/>
          <p:nvPr/>
        </p:nvSpPr>
        <p:spPr>
          <a:xfrm>
            <a:off x="6725536" y="3695099"/>
            <a:ext cx="354707" cy="276999"/>
          </a:xfrm>
          <a:prstGeom prst="rect">
            <a:avLst/>
          </a:prstGeom>
          <a:noFill/>
        </p:spPr>
        <p:txBody>
          <a:bodyPr wrap="square" rtlCol="0">
            <a:spAutoFit/>
          </a:bodyPr>
          <a:lstStyle/>
          <a:p>
            <a:r>
              <a:rPr lang="en-GB" sz="1200" dirty="0">
                <a:solidFill>
                  <a:schemeClr val="bg1"/>
                </a:solidFill>
                <a:latin typeface="Cambria Math" panose="02040503050406030204" pitchFamily="18" charset="0"/>
                <a:ea typeface="Cambria Math" panose="02040503050406030204" pitchFamily="18" charset="0"/>
              </a:rPr>
              <a:t>11</a:t>
            </a:r>
          </a:p>
        </p:txBody>
      </p:sp>
      <p:sp>
        <p:nvSpPr>
          <p:cNvPr id="91" name="TextBox 90">
            <a:extLst>
              <a:ext uri="{FF2B5EF4-FFF2-40B4-BE49-F238E27FC236}">
                <a16:creationId xmlns:a16="http://schemas.microsoft.com/office/drawing/2014/main" id="{25DB48D5-A623-3B4C-60E2-D54CF6DBF2A6}"/>
              </a:ext>
            </a:extLst>
          </p:cNvPr>
          <p:cNvSpPr txBox="1"/>
          <p:nvPr/>
        </p:nvSpPr>
        <p:spPr>
          <a:xfrm>
            <a:off x="6360440" y="3695098"/>
            <a:ext cx="354707" cy="276999"/>
          </a:xfrm>
          <a:prstGeom prst="rect">
            <a:avLst/>
          </a:prstGeom>
          <a:noFill/>
        </p:spPr>
        <p:txBody>
          <a:bodyPr wrap="square" rtlCol="0">
            <a:spAutoFit/>
          </a:bodyPr>
          <a:lstStyle/>
          <a:p>
            <a:r>
              <a:rPr lang="en-GB" sz="1200" dirty="0">
                <a:solidFill>
                  <a:schemeClr val="bg1"/>
                </a:solidFill>
                <a:latin typeface="Cambria Math" panose="02040503050406030204" pitchFamily="18" charset="0"/>
                <a:ea typeface="Cambria Math" panose="02040503050406030204" pitchFamily="18" charset="0"/>
              </a:rPr>
              <a:t>12</a:t>
            </a:r>
          </a:p>
        </p:txBody>
      </p:sp>
      <p:sp>
        <p:nvSpPr>
          <p:cNvPr id="92" name="TextBox 91">
            <a:extLst>
              <a:ext uri="{FF2B5EF4-FFF2-40B4-BE49-F238E27FC236}">
                <a16:creationId xmlns:a16="http://schemas.microsoft.com/office/drawing/2014/main" id="{4FCAB5A7-F4CB-9530-DDC6-7973B0185776}"/>
              </a:ext>
            </a:extLst>
          </p:cNvPr>
          <p:cNvSpPr txBox="1"/>
          <p:nvPr/>
        </p:nvSpPr>
        <p:spPr>
          <a:xfrm>
            <a:off x="5995344" y="3695097"/>
            <a:ext cx="354707" cy="276999"/>
          </a:xfrm>
          <a:prstGeom prst="rect">
            <a:avLst/>
          </a:prstGeom>
          <a:noFill/>
        </p:spPr>
        <p:txBody>
          <a:bodyPr wrap="square" rtlCol="0">
            <a:spAutoFit/>
          </a:bodyPr>
          <a:lstStyle/>
          <a:p>
            <a:r>
              <a:rPr lang="en-GB" sz="1200" dirty="0">
                <a:solidFill>
                  <a:schemeClr val="bg1"/>
                </a:solidFill>
                <a:latin typeface="Cambria Math" panose="02040503050406030204" pitchFamily="18" charset="0"/>
                <a:ea typeface="Cambria Math" panose="02040503050406030204" pitchFamily="18" charset="0"/>
              </a:rPr>
              <a:t>15</a:t>
            </a:r>
          </a:p>
        </p:txBody>
      </p:sp>
      <p:grpSp>
        <p:nvGrpSpPr>
          <p:cNvPr id="94" name="Group 93">
            <a:extLst>
              <a:ext uri="{FF2B5EF4-FFF2-40B4-BE49-F238E27FC236}">
                <a16:creationId xmlns:a16="http://schemas.microsoft.com/office/drawing/2014/main" id="{A0A9246C-A522-ED8B-C44F-28ED6DE8C6F6}"/>
              </a:ext>
            </a:extLst>
          </p:cNvPr>
          <p:cNvGrpSpPr/>
          <p:nvPr/>
        </p:nvGrpSpPr>
        <p:grpSpPr>
          <a:xfrm>
            <a:off x="6370913" y="4185624"/>
            <a:ext cx="1081190" cy="1144409"/>
            <a:chOff x="8897587" y="2497926"/>
            <a:chExt cx="1081190" cy="1144409"/>
          </a:xfrm>
          <a:solidFill>
            <a:schemeClr val="accent2">
              <a:lumMod val="25000"/>
            </a:schemeClr>
          </a:solidFill>
        </p:grpSpPr>
        <p:sp>
          <p:nvSpPr>
            <p:cNvPr id="95" name="Rectangle 94">
              <a:extLst>
                <a:ext uri="{FF2B5EF4-FFF2-40B4-BE49-F238E27FC236}">
                  <a16:creationId xmlns:a16="http://schemas.microsoft.com/office/drawing/2014/main" id="{D0A49A81-C470-02BA-A14D-5245E65D7478}"/>
                </a:ext>
              </a:extLst>
            </p:cNvPr>
            <p:cNvSpPr/>
            <p:nvPr/>
          </p:nvSpPr>
          <p:spPr>
            <a:xfrm>
              <a:off x="8898127" y="2497926"/>
              <a:ext cx="361950" cy="381621"/>
            </a:xfrm>
            <a:prstGeom prst="rect">
              <a:avLst/>
            </a:prstGeom>
            <a:grp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6" name="Rectangle 95">
              <a:extLst>
                <a:ext uri="{FF2B5EF4-FFF2-40B4-BE49-F238E27FC236}">
                  <a16:creationId xmlns:a16="http://schemas.microsoft.com/office/drawing/2014/main" id="{EE6BF150-756A-5B2B-7DFA-AEDD5AE2833E}"/>
                </a:ext>
              </a:extLst>
            </p:cNvPr>
            <p:cNvSpPr/>
            <p:nvPr/>
          </p:nvSpPr>
          <p:spPr>
            <a:xfrm>
              <a:off x="9256524" y="2497926"/>
              <a:ext cx="361950" cy="381621"/>
            </a:xfrm>
            <a:prstGeom prst="rect">
              <a:avLst/>
            </a:prstGeom>
            <a:grp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7" name="Rectangle 96">
              <a:extLst>
                <a:ext uri="{FF2B5EF4-FFF2-40B4-BE49-F238E27FC236}">
                  <a16:creationId xmlns:a16="http://schemas.microsoft.com/office/drawing/2014/main" id="{4C0ECF2F-0704-C0F0-7354-1B274AA1428A}"/>
                </a:ext>
              </a:extLst>
            </p:cNvPr>
            <p:cNvSpPr/>
            <p:nvPr/>
          </p:nvSpPr>
          <p:spPr>
            <a:xfrm>
              <a:off x="9614921" y="2497926"/>
              <a:ext cx="361950" cy="381621"/>
            </a:xfrm>
            <a:prstGeom prst="rect">
              <a:avLst/>
            </a:prstGeom>
            <a:grp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8" name="Rectangle 97">
              <a:extLst>
                <a:ext uri="{FF2B5EF4-FFF2-40B4-BE49-F238E27FC236}">
                  <a16:creationId xmlns:a16="http://schemas.microsoft.com/office/drawing/2014/main" id="{476F7317-6023-013C-8851-9FD3A31B54F3}"/>
                </a:ext>
              </a:extLst>
            </p:cNvPr>
            <p:cNvSpPr/>
            <p:nvPr/>
          </p:nvSpPr>
          <p:spPr>
            <a:xfrm>
              <a:off x="8898127" y="2879114"/>
              <a:ext cx="361950" cy="381621"/>
            </a:xfrm>
            <a:prstGeom prst="rect">
              <a:avLst/>
            </a:prstGeom>
            <a:grp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9" name="Rectangle 98">
              <a:extLst>
                <a:ext uri="{FF2B5EF4-FFF2-40B4-BE49-F238E27FC236}">
                  <a16:creationId xmlns:a16="http://schemas.microsoft.com/office/drawing/2014/main" id="{14F1E917-FE85-CBC7-D04A-BD6046963304}"/>
                </a:ext>
              </a:extLst>
            </p:cNvPr>
            <p:cNvSpPr/>
            <p:nvPr/>
          </p:nvSpPr>
          <p:spPr>
            <a:xfrm>
              <a:off x="9256524" y="2879959"/>
              <a:ext cx="361950" cy="381621"/>
            </a:xfrm>
            <a:prstGeom prst="rect">
              <a:avLst/>
            </a:prstGeom>
            <a:grp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0" name="Rectangle 99">
              <a:extLst>
                <a:ext uri="{FF2B5EF4-FFF2-40B4-BE49-F238E27FC236}">
                  <a16:creationId xmlns:a16="http://schemas.microsoft.com/office/drawing/2014/main" id="{69376802-4D0B-FD75-5ADB-7FA3B778B678}"/>
                </a:ext>
              </a:extLst>
            </p:cNvPr>
            <p:cNvSpPr/>
            <p:nvPr/>
          </p:nvSpPr>
          <p:spPr>
            <a:xfrm>
              <a:off x="9614921" y="2879547"/>
              <a:ext cx="361950" cy="381621"/>
            </a:xfrm>
            <a:prstGeom prst="rect">
              <a:avLst/>
            </a:prstGeom>
            <a:grp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1" name="Rectangle 100">
              <a:extLst>
                <a:ext uri="{FF2B5EF4-FFF2-40B4-BE49-F238E27FC236}">
                  <a16:creationId xmlns:a16="http://schemas.microsoft.com/office/drawing/2014/main" id="{5A270A7D-9FCF-7898-60EF-49989AB406B6}"/>
                </a:ext>
              </a:extLst>
            </p:cNvPr>
            <p:cNvSpPr/>
            <p:nvPr/>
          </p:nvSpPr>
          <p:spPr>
            <a:xfrm>
              <a:off x="8897587" y="3260714"/>
              <a:ext cx="361950" cy="381621"/>
            </a:xfrm>
            <a:prstGeom prst="rect">
              <a:avLst/>
            </a:prstGeom>
            <a:grp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 name="Rectangle 101">
              <a:extLst>
                <a:ext uri="{FF2B5EF4-FFF2-40B4-BE49-F238E27FC236}">
                  <a16:creationId xmlns:a16="http://schemas.microsoft.com/office/drawing/2014/main" id="{C160FAD2-D725-EDD7-6BEB-3CB229925D8C}"/>
                </a:ext>
              </a:extLst>
            </p:cNvPr>
            <p:cNvSpPr/>
            <p:nvPr/>
          </p:nvSpPr>
          <p:spPr>
            <a:xfrm>
              <a:off x="9259537" y="3260714"/>
              <a:ext cx="361950" cy="381621"/>
            </a:xfrm>
            <a:prstGeom prst="rect">
              <a:avLst/>
            </a:prstGeom>
            <a:grp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3" name="Rectangle 102">
              <a:extLst>
                <a:ext uri="{FF2B5EF4-FFF2-40B4-BE49-F238E27FC236}">
                  <a16:creationId xmlns:a16="http://schemas.microsoft.com/office/drawing/2014/main" id="{827AC034-9F6D-23C6-E548-C1AB09300AFF}"/>
                </a:ext>
              </a:extLst>
            </p:cNvPr>
            <p:cNvSpPr/>
            <p:nvPr/>
          </p:nvSpPr>
          <p:spPr>
            <a:xfrm>
              <a:off x="9616827" y="3260713"/>
              <a:ext cx="361950" cy="381621"/>
            </a:xfrm>
            <a:prstGeom prst="rect">
              <a:avLst/>
            </a:prstGeom>
            <a:grp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04" name="TextBox 103">
            <a:extLst>
              <a:ext uri="{FF2B5EF4-FFF2-40B4-BE49-F238E27FC236}">
                <a16:creationId xmlns:a16="http://schemas.microsoft.com/office/drawing/2014/main" id="{F3FA0B5B-9186-378F-B1A0-5420BEE34DF9}"/>
              </a:ext>
            </a:extLst>
          </p:cNvPr>
          <p:cNvSpPr txBox="1"/>
          <p:nvPr/>
        </p:nvSpPr>
        <p:spPr>
          <a:xfrm>
            <a:off x="6350051" y="4305841"/>
            <a:ext cx="357051" cy="261610"/>
          </a:xfrm>
          <a:prstGeom prst="rect">
            <a:avLst/>
          </a:prstGeom>
          <a:noFill/>
        </p:spPr>
        <p:txBody>
          <a:bodyPr wrap="square" rtlCol="0">
            <a:spAutoFit/>
          </a:bodyPr>
          <a:lstStyle/>
          <a:p>
            <a:r>
              <a:rPr lang="en-GB" sz="1100" dirty="0">
                <a:solidFill>
                  <a:schemeClr val="bg1"/>
                </a:solidFill>
                <a:latin typeface="Cambria Math" panose="02040503050406030204" pitchFamily="18" charset="0"/>
                <a:ea typeface="Cambria Math" panose="02040503050406030204" pitchFamily="18" charset="0"/>
              </a:rPr>
              <a:t>1</a:t>
            </a:r>
            <a:endParaRPr lang="en-GB" dirty="0">
              <a:solidFill>
                <a:schemeClr val="bg1"/>
              </a:solidFill>
              <a:latin typeface="Cambria Math" panose="02040503050406030204" pitchFamily="18" charset="0"/>
              <a:ea typeface="Cambria Math" panose="02040503050406030204" pitchFamily="18" charset="0"/>
            </a:endParaRPr>
          </a:p>
        </p:txBody>
      </p:sp>
      <p:sp>
        <p:nvSpPr>
          <p:cNvPr id="105" name="TextBox 104">
            <a:extLst>
              <a:ext uri="{FF2B5EF4-FFF2-40B4-BE49-F238E27FC236}">
                <a16:creationId xmlns:a16="http://schemas.microsoft.com/office/drawing/2014/main" id="{57C28EA0-21A9-F70E-E1D2-BC933ED093B0}"/>
              </a:ext>
            </a:extLst>
          </p:cNvPr>
          <p:cNvSpPr txBox="1"/>
          <p:nvPr/>
        </p:nvSpPr>
        <p:spPr>
          <a:xfrm>
            <a:off x="6699352" y="4302148"/>
            <a:ext cx="357051" cy="261610"/>
          </a:xfrm>
          <a:prstGeom prst="rect">
            <a:avLst/>
          </a:prstGeom>
          <a:noFill/>
        </p:spPr>
        <p:txBody>
          <a:bodyPr wrap="square" rtlCol="0">
            <a:spAutoFit/>
          </a:bodyPr>
          <a:lstStyle/>
          <a:p>
            <a:r>
              <a:rPr lang="en-GB" sz="1100" dirty="0">
                <a:solidFill>
                  <a:schemeClr val="bg1"/>
                </a:solidFill>
                <a:latin typeface="Cambria Math" panose="02040503050406030204" pitchFamily="18" charset="0"/>
                <a:ea typeface="Cambria Math" panose="02040503050406030204" pitchFamily="18" charset="0"/>
              </a:rPr>
              <a:t>0</a:t>
            </a:r>
            <a:endParaRPr lang="en-GB" dirty="0">
              <a:solidFill>
                <a:schemeClr val="bg1"/>
              </a:solidFill>
              <a:latin typeface="Cambria Math" panose="02040503050406030204" pitchFamily="18" charset="0"/>
              <a:ea typeface="Cambria Math" panose="02040503050406030204" pitchFamily="18" charset="0"/>
            </a:endParaRPr>
          </a:p>
        </p:txBody>
      </p:sp>
      <p:sp>
        <p:nvSpPr>
          <p:cNvPr id="106" name="TextBox 105">
            <a:extLst>
              <a:ext uri="{FF2B5EF4-FFF2-40B4-BE49-F238E27FC236}">
                <a16:creationId xmlns:a16="http://schemas.microsoft.com/office/drawing/2014/main" id="{46B52769-7DE3-6B47-573E-A6B2DC03B873}"/>
              </a:ext>
            </a:extLst>
          </p:cNvPr>
          <p:cNvSpPr txBox="1"/>
          <p:nvPr/>
        </p:nvSpPr>
        <p:spPr>
          <a:xfrm>
            <a:off x="7048653" y="4298455"/>
            <a:ext cx="357051" cy="261610"/>
          </a:xfrm>
          <a:prstGeom prst="rect">
            <a:avLst/>
          </a:prstGeom>
          <a:noFill/>
        </p:spPr>
        <p:txBody>
          <a:bodyPr wrap="square" rtlCol="0">
            <a:spAutoFit/>
          </a:bodyPr>
          <a:lstStyle/>
          <a:p>
            <a:r>
              <a:rPr lang="en-GB" sz="1100" dirty="0">
                <a:solidFill>
                  <a:schemeClr val="bg1"/>
                </a:solidFill>
                <a:latin typeface="Cambria Math" panose="02040503050406030204" pitchFamily="18" charset="0"/>
                <a:ea typeface="Cambria Math" panose="02040503050406030204" pitchFamily="18" charset="0"/>
              </a:rPr>
              <a:t>1</a:t>
            </a:r>
            <a:endParaRPr lang="en-GB" dirty="0">
              <a:solidFill>
                <a:schemeClr val="bg1"/>
              </a:solidFill>
              <a:latin typeface="Cambria Math" panose="02040503050406030204" pitchFamily="18" charset="0"/>
              <a:ea typeface="Cambria Math" panose="02040503050406030204" pitchFamily="18" charset="0"/>
            </a:endParaRPr>
          </a:p>
        </p:txBody>
      </p:sp>
      <p:sp>
        <p:nvSpPr>
          <p:cNvPr id="107" name="TextBox 106">
            <a:extLst>
              <a:ext uri="{FF2B5EF4-FFF2-40B4-BE49-F238E27FC236}">
                <a16:creationId xmlns:a16="http://schemas.microsoft.com/office/drawing/2014/main" id="{FFDAE9CF-D7C3-EC90-A5D9-BE19F23E4C7E}"/>
              </a:ext>
            </a:extLst>
          </p:cNvPr>
          <p:cNvSpPr txBox="1"/>
          <p:nvPr/>
        </p:nvSpPr>
        <p:spPr>
          <a:xfrm>
            <a:off x="6345719" y="4694316"/>
            <a:ext cx="357051" cy="261610"/>
          </a:xfrm>
          <a:prstGeom prst="rect">
            <a:avLst/>
          </a:prstGeom>
          <a:noFill/>
        </p:spPr>
        <p:txBody>
          <a:bodyPr wrap="square" rtlCol="0">
            <a:spAutoFit/>
          </a:bodyPr>
          <a:lstStyle/>
          <a:p>
            <a:r>
              <a:rPr lang="en-GB" sz="1100" dirty="0">
                <a:solidFill>
                  <a:schemeClr val="bg1"/>
                </a:solidFill>
                <a:latin typeface="Cambria Math" panose="02040503050406030204" pitchFamily="18" charset="0"/>
                <a:ea typeface="Cambria Math" panose="02040503050406030204" pitchFamily="18" charset="0"/>
              </a:rPr>
              <a:t>0</a:t>
            </a:r>
            <a:endParaRPr lang="en-GB" dirty="0">
              <a:solidFill>
                <a:schemeClr val="bg1"/>
              </a:solidFill>
              <a:latin typeface="Cambria Math" panose="02040503050406030204" pitchFamily="18" charset="0"/>
              <a:ea typeface="Cambria Math" panose="02040503050406030204" pitchFamily="18" charset="0"/>
            </a:endParaRPr>
          </a:p>
        </p:txBody>
      </p:sp>
      <p:sp>
        <p:nvSpPr>
          <p:cNvPr id="108" name="TextBox 107">
            <a:extLst>
              <a:ext uri="{FF2B5EF4-FFF2-40B4-BE49-F238E27FC236}">
                <a16:creationId xmlns:a16="http://schemas.microsoft.com/office/drawing/2014/main" id="{2C694F8A-F24D-F6A4-C9C2-951D87B41780}"/>
              </a:ext>
            </a:extLst>
          </p:cNvPr>
          <p:cNvSpPr txBox="1"/>
          <p:nvPr/>
        </p:nvSpPr>
        <p:spPr>
          <a:xfrm>
            <a:off x="6712497" y="4689980"/>
            <a:ext cx="357051" cy="261610"/>
          </a:xfrm>
          <a:prstGeom prst="rect">
            <a:avLst/>
          </a:prstGeom>
          <a:noFill/>
        </p:spPr>
        <p:txBody>
          <a:bodyPr wrap="square" rtlCol="0">
            <a:spAutoFit/>
          </a:bodyPr>
          <a:lstStyle/>
          <a:p>
            <a:r>
              <a:rPr lang="en-GB" sz="1100" dirty="0">
                <a:solidFill>
                  <a:schemeClr val="bg1"/>
                </a:solidFill>
                <a:latin typeface="Cambria Math" panose="02040503050406030204" pitchFamily="18" charset="0"/>
                <a:ea typeface="Cambria Math" panose="02040503050406030204" pitchFamily="18" charset="0"/>
              </a:rPr>
              <a:t>1</a:t>
            </a:r>
            <a:endParaRPr lang="en-GB" dirty="0">
              <a:solidFill>
                <a:schemeClr val="bg1"/>
              </a:solidFill>
              <a:latin typeface="Cambria Math" panose="02040503050406030204" pitchFamily="18" charset="0"/>
              <a:ea typeface="Cambria Math" panose="02040503050406030204" pitchFamily="18" charset="0"/>
            </a:endParaRPr>
          </a:p>
        </p:txBody>
      </p:sp>
      <p:sp>
        <p:nvSpPr>
          <p:cNvPr id="109" name="TextBox 108">
            <a:extLst>
              <a:ext uri="{FF2B5EF4-FFF2-40B4-BE49-F238E27FC236}">
                <a16:creationId xmlns:a16="http://schemas.microsoft.com/office/drawing/2014/main" id="{FB291DBE-E8F9-CA5A-B3C3-3CCC753932B5}"/>
              </a:ext>
            </a:extLst>
          </p:cNvPr>
          <p:cNvSpPr txBox="1"/>
          <p:nvPr/>
        </p:nvSpPr>
        <p:spPr>
          <a:xfrm>
            <a:off x="7071876" y="4693982"/>
            <a:ext cx="357051" cy="261610"/>
          </a:xfrm>
          <a:prstGeom prst="rect">
            <a:avLst/>
          </a:prstGeom>
          <a:noFill/>
        </p:spPr>
        <p:txBody>
          <a:bodyPr wrap="square" rtlCol="0">
            <a:spAutoFit/>
          </a:bodyPr>
          <a:lstStyle/>
          <a:p>
            <a:r>
              <a:rPr lang="en-GB" sz="1100" dirty="0">
                <a:solidFill>
                  <a:schemeClr val="bg1"/>
                </a:solidFill>
                <a:latin typeface="Cambria Math" panose="02040503050406030204" pitchFamily="18" charset="0"/>
                <a:ea typeface="Cambria Math" panose="02040503050406030204" pitchFamily="18" charset="0"/>
              </a:rPr>
              <a:t>0</a:t>
            </a:r>
            <a:endParaRPr lang="en-GB" dirty="0">
              <a:solidFill>
                <a:schemeClr val="bg1"/>
              </a:solidFill>
              <a:latin typeface="Cambria Math" panose="02040503050406030204" pitchFamily="18" charset="0"/>
              <a:ea typeface="Cambria Math" panose="02040503050406030204" pitchFamily="18" charset="0"/>
            </a:endParaRPr>
          </a:p>
        </p:txBody>
      </p:sp>
      <p:sp>
        <p:nvSpPr>
          <p:cNvPr id="110" name="TextBox 109">
            <a:extLst>
              <a:ext uri="{FF2B5EF4-FFF2-40B4-BE49-F238E27FC236}">
                <a16:creationId xmlns:a16="http://schemas.microsoft.com/office/drawing/2014/main" id="{A3378F10-9FC0-EC3D-89A8-90717F8D383C}"/>
              </a:ext>
            </a:extLst>
          </p:cNvPr>
          <p:cNvSpPr txBox="1"/>
          <p:nvPr/>
        </p:nvSpPr>
        <p:spPr>
          <a:xfrm>
            <a:off x="6362042" y="5067784"/>
            <a:ext cx="357051" cy="261610"/>
          </a:xfrm>
          <a:prstGeom prst="rect">
            <a:avLst/>
          </a:prstGeom>
          <a:noFill/>
        </p:spPr>
        <p:txBody>
          <a:bodyPr wrap="square" rtlCol="0">
            <a:spAutoFit/>
          </a:bodyPr>
          <a:lstStyle/>
          <a:p>
            <a:r>
              <a:rPr lang="en-GB" sz="1100" dirty="0">
                <a:solidFill>
                  <a:schemeClr val="bg1"/>
                </a:solidFill>
                <a:latin typeface="Cambria Math" panose="02040503050406030204" pitchFamily="18" charset="0"/>
                <a:ea typeface="Cambria Math" panose="02040503050406030204" pitchFamily="18" charset="0"/>
              </a:rPr>
              <a:t>-1</a:t>
            </a:r>
            <a:endParaRPr lang="en-GB" dirty="0">
              <a:solidFill>
                <a:schemeClr val="bg1"/>
              </a:solidFill>
              <a:latin typeface="Cambria Math" panose="02040503050406030204" pitchFamily="18" charset="0"/>
              <a:ea typeface="Cambria Math" panose="02040503050406030204" pitchFamily="18" charset="0"/>
            </a:endParaRPr>
          </a:p>
        </p:txBody>
      </p:sp>
      <p:sp>
        <p:nvSpPr>
          <p:cNvPr id="111" name="TextBox 110">
            <a:extLst>
              <a:ext uri="{FF2B5EF4-FFF2-40B4-BE49-F238E27FC236}">
                <a16:creationId xmlns:a16="http://schemas.microsoft.com/office/drawing/2014/main" id="{67ADFA14-F815-1D7A-7674-68A4B7F97964}"/>
              </a:ext>
            </a:extLst>
          </p:cNvPr>
          <p:cNvSpPr txBox="1"/>
          <p:nvPr/>
        </p:nvSpPr>
        <p:spPr>
          <a:xfrm>
            <a:off x="6707102" y="5067145"/>
            <a:ext cx="357051" cy="261610"/>
          </a:xfrm>
          <a:prstGeom prst="rect">
            <a:avLst/>
          </a:prstGeom>
          <a:noFill/>
        </p:spPr>
        <p:txBody>
          <a:bodyPr wrap="square" rtlCol="0">
            <a:spAutoFit/>
          </a:bodyPr>
          <a:lstStyle/>
          <a:p>
            <a:r>
              <a:rPr lang="en-GB" sz="1100" dirty="0">
                <a:solidFill>
                  <a:schemeClr val="bg1"/>
                </a:solidFill>
                <a:latin typeface="Cambria Math" panose="02040503050406030204" pitchFamily="18" charset="0"/>
                <a:ea typeface="Cambria Math" panose="02040503050406030204" pitchFamily="18" charset="0"/>
              </a:rPr>
              <a:t>-1</a:t>
            </a:r>
            <a:endParaRPr lang="en-GB" dirty="0">
              <a:solidFill>
                <a:schemeClr val="bg1"/>
              </a:solidFill>
              <a:latin typeface="Cambria Math" panose="02040503050406030204" pitchFamily="18" charset="0"/>
              <a:ea typeface="Cambria Math" panose="02040503050406030204" pitchFamily="18" charset="0"/>
            </a:endParaRPr>
          </a:p>
        </p:txBody>
      </p:sp>
      <p:sp>
        <p:nvSpPr>
          <p:cNvPr id="112" name="TextBox 111">
            <a:extLst>
              <a:ext uri="{FF2B5EF4-FFF2-40B4-BE49-F238E27FC236}">
                <a16:creationId xmlns:a16="http://schemas.microsoft.com/office/drawing/2014/main" id="{B20DBD3B-ADF1-17C1-C1E7-77F72B870CCA}"/>
              </a:ext>
            </a:extLst>
          </p:cNvPr>
          <p:cNvSpPr txBox="1"/>
          <p:nvPr/>
        </p:nvSpPr>
        <p:spPr>
          <a:xfrm>
            <a:off x="7078512" y="5066506"/>
            <a:ext cx="357051" cy="261610"/>
          </a:xfrm>
          <a:prstGeom prst="rect">
            <a:avLst/>
          </a:prstGeom>
          <a:noFill/>
        </p:spPr>
        <p:txBody>
          <a:bodyPr wrap="square" rtlCol="0">
            <a:spAutoFit/>
          </a:bodyPr>
          <a:lstStyle/>
          <a:p>
            <a:r>
              <a:rPr lang="en-GB" sz="1100" dirty="0">
                <a:solidFill>
                  <a:schemeClr val="bg1"/>
                </a:solidFill>
                <a:latin typeface="Cambria Math" panose="02040503050406030204" pitchFamily="18" charset="0"/>
                <a:ea typeface="Cambria Math" panose="02040503050406030204" pitchFamily="18" charset="0"/>
              </a:rPr>
              <a:t>1</a:t>
            </a:r>
            <a:endParaRPr lang="en-GB" dirty="0">
              <a:solidFill>
                <a:schemeClr val="bg1"/>
              </a:solidFill>
              <a:latin typeface="Cambria Math" panose="02040503050406030204" pitchFamily="18" charset="0"/>
              <a:ea typeface="Cambria Math" panose="02040503050406030204" pitchFamily="18" charset="0"/>
            </a:endParaRPr>
          </a:p>
        </p:txBody>
      </p:sp>
      <p:sp>
        <p:nvSpPr>
          <p:cNvPr id="113" name="TextBox 112">
            <a:extLst>
              <a:ext uri="{FF2B5EF4-FFF2-40B4-BE49-F238E27FC236}">
                <a16:creationId xmlns:a16="http://schemas.microsoft.com/office/drawing/2014/main" id="{8CEA4ACA-2E93-0B9A-5684-27623CC76AF2}"/>
              </a:ext>
            </a:extLst>
          </p:cNvPr>
          <p:cNvSpPr txBox="1"/>
          <p:nvPr/>
        </p:nvSpPr>
        <p:spPr>
          <a:xfrm>
            <a:off x="6367986" y="5329750"/>
            <a:ext cx="1088760" cy="430887"/>
          </a:xfrm>
          <a:prstGeom prst="rect">
            <a:avLst/>
          </a:prstGeom>
          <a:noFill/>
        </p:spPr>
        <p:txBody>
          <a:bodyPr wrap="none" rtlCol="0">
            <a:spAutoFit/>
          </a:bodyPr>
          <a:lstStyle/>
          <a:p>
            <a:r>
              <a:rPr lang="en-GB" sz="1100" i="1" dirty="0">
                <a:solidFill>
                  <a:schemeClr val="bg1"/>
                </a:solidFill>
                <a:latin typeface="Georgia" panose="02040502050405020303" pitchFamily="18" charset="0"/>
              </a:rPr>
              <a:t>Kernel / Filter</a:t>
            </a:r>
          </a:p>
          <a:p>
            <a:r>
              <a:rPr lang="en-GB" sz="1100" i="1" dirty="0">
                <a:solidFill>
                  <a:schemeClr val="bg1"/>
                </a:solidFill>
                <a:latin typeface="Georgia" panose="02040502050405020303" pitchFamily="18" charset="0"/>
              </a:rPr>
              <a:t>(3x3)</a:t>
            </a:r>
            <a:endParaRPr lang="en-GB" i="1" dirty="0">
              <a:solidFill>
                <a:schemeClr val="bg1"/>
              </a:solidFill>
              <a:latin typeface="Georgia" panose="02040502050405020303" pitchFamily="18" charset="0"/>
            </a:endParaRPr>
          </a:p>
        </p:txBody>
      </p:sp>
      <p:grpSp>
        <p:nvGrpSpPr>
          <p:cNvPr id="164" name="Group 163">
            <a:extLst>
              <a:ext uri="{FF2B5EF4-FFF2-40B4-BE49-F238E27FC236}">
                <a16:creationId xmlns:a16="http://schemas.microsoft.com/office/drawing/2014/main" id="{3A723EFB-8AA1-CC95-F704-92C3FAF38D42}"/>
              </a:ext>
            </a:extLst>
          </p:cNvPr>
          <p:cNvGrpSpPr/>
          <p:nvPr/>
        </p:nvGrpSpPr>
        <p:grpSpPr>
          <a:xfrm>
            <a:off x="8377861" y="2114237"/>
            <a:ext cx="1878218" cy="1908105"/>
            <a:chOff x="6147744" y="2268710"/>
            <a:chExt cx="1878218" cy="1908105"/>
          </a:xfrm>
        </p:grpSpPr>
        <p:sp>
          <p:nvSpPr>
            <p:cNvPr id="114" name="Rectangle 113">
              <a:extLst>
                <a:ext uri="{FF2B5EF4-FFF2-40B4-BE49-F238E27FC236}">
                  <a16:creationId xmlns:a16="http://schemas.microsoft.com/office/drawing/2014/main" id="{30B19747-61F9-93B0-3990-C1FD239749C8}"/>
                </a:ext>
              </a:extLst>
            </p:cNvPr>
            <p:cNvSpPr/>
            <p:nvPr/>
          </p:nvSpPr>
          <p:spPr>
            <a:xfrm>
              <a:off x="6153150" y="2268710"/>
              <a:ext cx="361950" cy="381621"/>
            </a:xfrm>
            <a:prstGeom prst="rect">
              <a:avLst/>
            </a:prstGeom>
            <a:no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5" name="Rectangle 114">
              <a:extLst>
                <a:ext uri="{FF2B5EF4-FFF2-40B4-BE49-F238E27FC236}">
                  <a16:creationId xmlns:a16="http://schemas.microsoft.com/office/drawing/2014/main" id="{B18B2E0D-85E0-4531-B56A-FABC69385A8D}"/>
                </a:ext>
              </a:extLst>
            </p:cNvPr>
            <p:cNvSpPr/>
            <p:nvPr/>
          </p:nvSpPr>
          <p:spPr>
            <a:xfrm>
              <a:off x="6515100" y="2268710"/>
              <a:ext cx="361950" cy="381621"/>
            </a:xfrm>
            <a:prstGeom prst="rect">
              <a:avLst/>
            </a:prstGeom>
            <a:no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6" name="Rectangle 115">
              <a:extLst>
                <a:ext uri="{FF2B5EF4-FFF2-40B4-BE49-F238E27FC236}">
                  <a16:creationId xmlns:a16="http://schemas.microsoft.com/office/drawing/2014/main" id="{C57F3303-DC30-E1A2-8159-75EC0C3F3393}"/>
                </a:ext>
              </a:extLst>
            </p:cNvPr>
            <p:cNvSpPr/>
            <p:nvPr/>
          </p:nvSpPr>
          <p:spPr>
            <a:xfrm>
              <a:off x="6877050" y="2268710"/>
              <a:ext cx="361950" cy="381621"/>
            </a:xfrm>
            <a:prstGeom prst="rect">
              <a:avLst/>
            </a:prstGeom>
            <a:no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7" name="Rectangle 116">
              <a:extLst>
                <a:ext uri="{FF2B5EF4-FFF2-40B4-BE49-F238E27FC236}">
                  <a16:creationId xmlns:a16="http://schemas.microsoft.com/office/drawing/2014/main" id="{9A1EB02C-854B-5C34-BA09-44516CA1C743}"/>
                </a:ext>
              </a:extLst>
            </p:cNvPr>
            <p:cNvSpPr/>
            <p:nvPr/>
          </p:nvSpPr>
          <p:spPr>
            <a:xfrm>
              <a:off x="7239000" y="2268710"/>
              <a:ext cx="361950" cy="381621"/>
            </a:xfrm>
            <a:prstGeom prst="rect">
              <a:avLst/>
            </a:prstGeom>
            <a:no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8" name="Rectangle 117">
              <a:extLst>
                <a:ext uri="{FF2B5EF4-FFF2-40B4-BE49-F238E27FC236}">
                  <a16:creationId xmlns:a16="http://schemas.microsoft.com/office/drawing/2014/main" id="{693C5CE8-6986-6905-D71D-298AB73FCAB1}"/>
                </a:ext>
              </a:extLst>
            </p:cNvPr>
            <p:cNvSpPr/>
            <p:nvPr/>
          </p:nvSpPr>
          <p:spPr>
            <a:xfrm>
              <a:off x="7600950" y="2268710"/>
              <a:ext cx="361950" cy="381621"/>
            </a:xfrm>
            <a:prstGeom prst="rect">
              <a:avLst/>
            </a:prstGeom>
            <a:no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9" name="Rectangle 118">
              <a:extLst>
                <a:ext uri="{FF2B5EF4-FFF2-40B4-BE49-F238E27FC236}">
                  <a16:creationId xmlns:a16="http://schemas.microsoft.com/office/drawing/2014/main" id="{CF0BCF8D-1F21-AE2E-E9F0-D8A9D4525A82}"/>
                </a:ext>
              </a:extLst>
            </p:cNvPr>
            <p:cNvSpPr/>
            <p:nvPr/>
          </p:nvSpPr>
          <p:spPr>
            <a:xfrm>
              <a:off x="6153150" y="2650331"/>
              <a:ext cx="361950" cy="381621"/>
            </a:xfrm>
            <a:prstGeom prst="rect">
              <a:avLst/>
            </a:prstGeom>
            <a:no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0" name="Rectangle 119">
              <a:extLst>
                <a:ext uri="{FF2B5EF4-FFF2-40B4-BE49-F238E27FC236}">
                  <a16:creationId xmlns:a16="http://schemas.microsoft.com/office/drawing/2014/main" id="{5B079D43-074A-3F61-3116-9DD2A2E2E571}"/>
                </a:ext>
              </a:extLst>
            </p:cNvPr>
            <p:cNvSpPr/>
            <p:nvPr/>
          </p:nvSpPr>
          <p:spPr>
            <a:xfrm>
              <a:off x="6515100" y="2650331"/>
              <a:ext cx="361950" cy="381621"/>
            </a:xfrm>
            <a:prstGeom prst="rect">
              <a:avLst/>
            </a:prstGeom>
            <a:no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1" name="Rectangle 120">
              <a:extLst>
                <a:ext uri="{FF2B5EF4-FFF2-40B4-BE49-F238E27FC236}">
                  <a16:creationId xmlns:a16="http://schemas.microsoft.com/office/drawing/2014/main" id="{4F4593FF-8DFE-19D5-D1D5-9884B6C7C94E}"/>
                </a:ext>
              </a:extLst>
            </p:cNvPr>
            <p:cNvSpPr/>
            <p:nvPr/>
          </p:nvSpPr>
          <p:spPr>
            <a:xfrm>
              <a:off x="6877050" y="2650331"/>
              <a:ext cx="361950" cy="381621"/>
            </a:xfrm>
            <a:prstGeom prst="rect">
              <a:avLst/>
            </a:prstGeom>
            <a:no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2" name="Rectangle 121">
              <a:extLst>
                <a:ext uri="{FF2B5EF4-FFF2-40B4-BE49-F238E27FC236}">
                  <a16:creationId xmlns:a16="http://schemas.microsoft.com/office/drawing/2014/main" id="{0B965AF5-3D41-34CA-146A-E1D2AF4735C9}"/>
                </a:ext>
              </a:extLst>
            </p:cNvPr>
            <p:cNvSpPr/>
            <p:nvPr/>
          </p:nvSpPr>
          <p:spPr>
            <a:xfrm>
              <a:off x="7239000" y="2650330"/>
              <a:ext cx="361950" cy="381621"/>
            </a:xfrm>
            <a:prstGeom prst="rect">
              <a:avLst/>
            </a:prstGeom>
            <a:no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3" name="Rectangle 122">
              <a:extLst>
                <a:ext uri="{FF2B5EF4-FFF2-40B4-BE49-F238E27FC236}">
                  <a16:creationId xmlns:a16="http://schemas.microsoft.com/office/drawing/2014/main" id="{D3ACCA64-84E6-6351-911B-736FD56EBD83}"/>
                </a:ext>
              </a:extLst>
            </p:cNvPr>
            <p:cNvSpPr/>
            <p:nvPr/>
          </p:nvSpPr>
          <p:spPr>
            <a:xfrm>
              <a:off x="7600950" y="2650330"/>
              <a:ext cx="361950" cy="381621"/>
            </a:xfrm>
            <a:prstGeom prst="rect">
              <a:avLst/>
            </a:prstGeom>
            <a:no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4" name="Rectangle 123">
              <a:extLst>
                <a:ext uri="{FF2B5EF4-FFF2-40B4-BE49-F238E27FC236}">
                  <a16:creationId xmlns:a16="http://schemas.microsoft.com/office/drawing/2014/main" id="{BEF0417A-51E2-A5EE-B290-0A7AB91847D0}"/>
                </a:ext>
              </a:extLst>
            </p:cNvPr>
            <p:cNvSpPr/>
            <p:nvPr/>
          </p:nvSpPr>
          <p:spPr>
            <a:xfrm>
              <a:off x="6153150" y="3031952"/>
              <a:ext cx="361950" cy="381621"/>
            </a:xfrm>
            <a:prstGeom prst="rect">
              <a:avLst/>
            </a:prstGeom>
            <a:no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5" name="Rectangle 124">
              <a:extLst>
                <a:ext uri="{FF2B5EF4-FFF2-40B4-BE49-F238E27FC236}">
                  <a16:creationId xmlns:a16="http://schemas.microsoft.com/office/drawing/2014/main" id="{8496B640-E3F2-3844-1E20-C85220278F13}"/>
                </a:ext>
              </a:extLst>
            </p:cNvPr>
            <p:cNvSpPr/>
            <p:nvPr/>
          </p:nvSpPr>
          <p:spPr>
            <a:xfrm>
              <a:off x="6153150" y="3413573"/>
              <a:ext cx="361950" cy="381621"/>
            </a:xfrm>
            <a:prstGeom prst="rect">
              <a:avLst/>
            </a:prstGeom>
            <a:no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6" name="Rectangle 125">
              <a:extLst>
                <a:ext uri="{FF2B5EF4-FFF2-40B4-BE49-F238E27FC236}">
                  <a16:creationId xmlns:a16="http://schemas.microsoft.com/office/drawing/2014/main" id="{E0B64224-500F-AEC9-C3FD-4F228958BA52}"/>
                </a:ext>
              </a:extLst>
            </p:cNvPr>
            <p:cNvSpPr/>
            <p:nvPr/>
          </p:nvSpPr>
          <p:spPr>
            <a:xfrm>
              <a:off x="6153150" y="3795194"/>
              <a:ext cx="361950" cy="381621"/>
            </a:xfrm>
            <a:prstGeom prst="rect">
              <a:avLst/>
            </a:prstGeom>
            <a:no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7" name="Rectangle 126">
              <a:extLst>
                <a:ext uri="{FF2B5EF4-FFF2-40B4-BE49-F238E27FC236}">
                  <a16:creationId xmlns:a16="http://schemas.microsoft.com/office/drawing/2014/main" id="{EFEB7095-8A71-FC24-A70B-B43112DAFBC7}"/>
                </a:ext>
              </a:extLst>
            </p:cNvPr>
            <p:cNvSpPr/>
            <p:nvPr/>
          </p:nvSpPr>
          <p:spPr>
            <a:xfrm>
              <a:off x="7242553" y="3031947"/>
              <a:ext cx="361950" cy="381621"/>
            </a:xfrm>
            <a:prstGeom prst="rect">
              <a:avLst/>
            </a:prstGeom>
            <a:no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8" name="Rectangle 127">
              <a:extLst>
                <a:ext uri="{FF2B5EF4-FFF2-40B4-BE49-F238E27FC236}">
                  <a16:creationId xmlns:a16="http://schemas.microsoft.com/office/drawing/2014/main" id="{630A48DB-2488-267D-EEB9-B59FA918E773}"/>
                </a:ext>
              </a:extLst>
            </p:cNvPr>
            <p:cNvSpPr/>
            <p:nvPr/>
          </p:nvSpPr>
          <p:spPr>
            <a:xfrm>
              <a:off x="6509633" y="3031950"/>
              <a:ext cx="361950" cy="381621"/>
            </a:xfrm>
            <a:prstGeom prst="rect">
              <a:avLst/>
            </a:prstGeom>
            <a:no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9" name="Rectangle 128">
              <a:extLst>
                <a:ext uri="{FF2B5EF4-FFF2-40B4-BE49-F238E27FC236}">
                  <a16:creationId xmlns:a16="http://schemas.microsoft.com/office/drawing/2014/main" id="{F8A7603C-0F92-1E10-805E-F8A7B2EA95DB}"/>
                </a:ext>
              </a:extLst>
            </p:cNvPr>
            <p:cNvSpPr/>
            <p:nvPr/>
          </p:nvSpPr>
          <p:spPr>
            <a:xfrm>
              <a:off x="6874316" y="3031948"/>
              <a:ext cx="361950" cy="381621"/>
            </a:xfrm>
            <a:prstGeom prst="rect">
              <a:avLst/>
            </a:prstGeom>
            <a:no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0" name="Rectangle 129">
              <a:extLst>
                <a:ext uri="{FF2B5EF4-FFF2-40B4-BE49-F238E27FC236}">
                  <a16:creationId xmlns:a16="http://schemas.microsoft.com/office/drawing/2014/main" id="{CB691406-119C-4DC0-B1F1-9C8082948849}"/>
                </a:ext>
              </a:extLst>
            </p:cNvPr>
            <p:cNvSpPr/>
            <p:nvPr/>
          </p:nvSpPr>
          <p:spPr>
            <a:xfrm>
              <a:off x="7602062" y="3032856"/>
              <a:ext cx="361950" cy="381621"/>
            </a:xfrm>
            <a:prstGeom prst="rect">
              <a:avLst/>
            </a:prstGeom>
            <a:no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1" name="Rectangle 130">
              <a:extLst>
                <a:ext uri="{FF2B5EF4-FFF2-40B4-BE49-F238E27FC236}">
                  <a16:creationId xmlns:a16="http://schemas.microsoft.com/office/drawing/2014/main" id="{03375966-CC2F-7FC1-1F44-2A4003D8BF81}"/>
                </a:ext>
              </a:extLst>
            </p:cNvPr>
            <p:cNvSpPr/>
            <p:nvPr/>
          </p:nvSpPr>
          <p:spPr>
            <a:xfrm>
              <a:off x="6513186" y="3413572"/>
              <a:ext cx="361950" cy="381621"/>
            </a:xfrm>
            <a:prstGeom prst="rect">
              <a:avLst/>
            </a:prstGeom>
            <a:no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2" name="Rectangle 131">
              <a:extLst>
                <a:ext uri="{FF2B5EF4-FFF2-40B4-BE49-F238E27FC236}">
                  <a16:creationId xmlns:a16="http://schemas.microsoft.com/office/drawing/2014/main" id="{A22D2CF0-60AF-5304-4383-ED1D47B2E525}"/>
                </a:ext>
              </a:extLst>
            </p:cNvPr>
            <p:cNvSpPr/>
            <p:nvPr/>
          </p:nvSpPr>
          <p:spPr>
            <a:xfrm>
              <a:off x="6516876" y="3795193"/>
              <a:ext cx="361950" cy="381621"/>
            </a:xfrm>
            <a:prstGeom prst="rect">
              <a:avLst/>
            </a:prstGeom>
            <a:no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3" name="Rectangle 132">
              <a:extLst>
                <a:ext uri="{FF2B5EF4-FFF2-40B4-BE49-F238E27FC236}">
                  <a16:creationId xmlns:a16="http://schemas.microsoft.com/office/drawing/2014/main" id="{EE4E2887-4A5B-2A0B-A238-6750E3C5705E}"/>
                </a:ext>
              </a:extLst>
            </p:cNvPr>
            <p:cNvSpPr/>
            <p:nvPr/>
          </p:nvSpPr>
          <p:spPr>
            <a:xfrm>
              <a:off x="6881081" y="3413571"/>
              <a:ext cx="361950" cy="381621"/>
            </a:xfrm>
            <a:prstGeom prst="rect">
              <a:avLst/>
            </a:prstGeom>
            <a:no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4" name="Rectangle 133">
              <a:extLst>
                <a:ext uri="{FF2B5EF4-FFF2-40B4-BE49-F238E27FC236}">
                  <a16:creationId xmlns:a16="http://schemas.microsoft.com/office/drawing/2014/main" id="{A83A10FA-B202-E139-D4BB-38B51FA65EDD}"/>
                </a:ext>
              </a:extLst>
            </p:cNvPr>
            <p:cNvSpPr/>
            <p:nvPr/>
          </p:nvSpPr>
          <p:spPr>
            <a:xfrm>
              <a:off x="7237634" y="3413570"/>
              <a:ext cx="361950" cy="381621"/>
            </a:xfrm>
            <a:prstGeom prst="rect">
              <a:avLst/>
            </a:prstGeom>
            <a:no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5" name="Rectangle 134">
              <a:extLst>
                <a:ext uri="{FF2B5EF4-FFF2-40B4-BE49-F238E27FC236}">
                  <a16:creationId xmlns:a16="http://schemas.microsoft.com/office/drawing/2014/main" id="{8320AE93-2162-F1C4-9345-4F18DA8A5553}"/>
                </a:ext>
              </a:extLst>
            </p:cNvPr>
            <p:cNvSpPr/>
            <p:nvPr/>
          </p:nvSpPr>
          <p:spPr>
            <a:xfrm>
              <a:off x="7600950" y="3413115"/>
              <a:ext cx="361950" cy="381621"/>
            </a:xfrm>
            <a:prstGeom prst="rect">
              <a:avLst/>
            </a:prstGeom>
            <a:no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6" name="Rectangle 135">
              <a:extLst>
                <a:ext uri="{FF2B5EF4-FFF2-40B4-BE49-F238E27FC236}">
                  <a16:creationId xmlns:a16="http://schemas.microsoft.com/office/drawing/2014/main" id="{B776D3CB-B40E-C247-B88D-BAAB75F19BAA}"/>
                </a:ext>
              </a:extLst>
            </p:cNvPr>
            <p:cNvSpPr/>
            <p:nvPr/>
          </p:nvSpPr>
          <p:spPr>
            <a:xfrm>
              <a:off x="6877050" y="3795192"/>
              <a:ext cx="361950" cy="381621"/>
            </a:xfrm>
            <a:prstGeom prst="rect">
              <a:avLst/>
            </a:prstGeom>
            <a:no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7" name="Rectangle 136">
              <a:extLst>
                <a:ext uri="{FF2B5EF4-FFF2-40B4-BE49-F238E27FC236}">
                  <a16:creationId xmlns:a16="http://schemas.microsoft.com/office/drawing/2014/main" id="{BDD20016-2100-0BDB-E4EC-860445244E59}"/>
                </a:ext>
              </a:extLst>
            </p:cNvPr>
            <p:cNvSpPr/>
            <p:nvPr/>
          </p:nvSpPr>
          <p:spPr>
            <a:xfrm>
              <a:off x="7239820" y="3795191"/>
              <a:ext cx="361950" cy="381621"/>
            </a:xfrm>
            <a:prstGeom prst="rect">
              <a:avLst/>
            </a:prstGeom>
            <a:no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8" name="Rectangle 137">
              <a:extLst>
                <a:ext uri="{FF2B5EF4-FFF2-40B4-BE49-F238E27FC236}">
                  <a16:creationId xmlns:a16="http://schemas.microsoft.com/office/drawing/2014/main" id="{63F8C8F7-FF12-BD6A-31E2-AE0BE2FD2643}"/>
                </a:ext>
              </a:extLst>
            </p:cNvPr>
            <p:cNvSpPr/>
            <p:nvPr/>
          </p:nvSpPr>
          <p:spPr>
            <a:xfrm>
              <a:off x="7600950" y="3795190"/>
              <a:ext cx="361950" cy="381621"/>
            </a:xfrm>
            <a:prstGeom prst="rect">
              <a:avLst/>
            </a:prstGeom>
            <a:no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9" name="TextBox 138">
              <a:extLst>
                <a:ext uri="{FF2B5EF4-FFF2-40B4-BE49-F238E27FC236}">
                  <a16:creationId xmlns:a16="http://schemas.microsoft.com/office/drawing/2014/main" id="{8C53014D-ED80-CB8A-3462-DC95C3600886}"/>
                </a:ext>
              </a:extLst>
            </p:cNvPr>
            <p:cNvSpPr txBox="1"/>
            <p:nvPr/>
          </p:nvSpPr>
          <p:spPr>
            <a:xfrm>
              <a:off x="6154926" y="2318746"/>
              <a:ext cx="354707" cy="276999"/>
            </a:xfrm>
            <a:prstGeom prst="rect">
              <a:avLst/>
            </a:prstGeom>
            <a:noFill/>
          </p:spPr>
          <p:txBody>
            <a:bodyPr wrap="square" rtlCol="0">
              <a:spAutoFit/>
            </a:bodyPr>
            <a:lstStyle/>
            <a:p>
              <a:r>
                <a:rPr lang="en-GB" sz="1200" dirty="0">
                  <a:solidFill>
                    <a:schemeClr val="bg1"/>
                  </a:solidFill>
                  <a:latin typeface="Cambria Math" panose="02040503050406030204" pitchFamily="18" charset="0"/>
                  <a:ea typeface="Cambria Math" panose="02040503050406030204" pitchFamily="18" charset="0"/>
                </a:rPr>
                <a:t>21</a:t>
              </a:r>
            </a:p>
          </p:txBody>
        </p:sp>
        <p:sp>
          <p:nvSpPr>
            <p:cNvPr id="140" name="TextBox 139">
              <a:extLst>
                <a:ext uri="{FF2B5EF4-FFF2-40B4-BE49-F238E27FC236}">
                  <a16:creationId xmlns:a16="http://schemas.microsoft.com/office/drawing/2014/main" id="{8B915B51-A828-70BF-838F-88B8563AE3FD}"/>
                </a:ext>
              </a:extLst>
            </p:cNvPr>
            <p:cNvSpPr txBox="1"/>
            <p:nvPr/>
          </p:nvSpPr>
          <p:spPr>
            <a:xfrm>
              <a:off x="6520497" y="2318746"/>
              <a:ext cx="354707" cy="276999"/>
            </a:xfrm>
            <a:prstGeom prst="rect">
              <a:avLst/>
            </a:prstGeom>
            <a:noFill/>
          </p:spPr>
          <p:txBody>
            <a:bodyPr wrap="square" rtlCol="0">
              <a:spAutoFit/>
            </a:bodyPr>
            <a:lstStyle/>
            <a:p>
              <a:r>
                <a:rPr lang="en-GB" sz="1200" dirty="0">
                  <a:solidFill>
                    <a:schemeClr val="bg1"/>
                  </a:solidFill>
                  <a:latin typeface="Cambria Math" panose="02040503050406030204" pitchFamily="18" charset="0"/>
                  <a:ea typeface="Cambria Math" panose="02040503050406030204" pitchFamily="18" charset="0"/>
                </a:rPr>
                <a:t>22</a:t>
              </a:r>
            </a:p>
          </p:txBody>
        </p:sp>
        <p:sp>
          <p:nvSpPr>
            <p:cNvPr id="141" name="TextBox 140">
              <a:extLst>
                <a:ext uri="{FF2B5EF4-FFF2-40B4-BE49-F238E27FC236}">
                  <a16:creationId xmlns:a16="http://schemas.microsoft.com/office/drawing/2014/main" id="{266ECA69-4E14-1A59-89CC-026F881E4BB0}"/>
                </a:ext>
              </a:extLst>
            </p:cNvPr>
            <p:cNvSpPr txBox="1"/>
            <p:nvPr/>
          </p:nvSpPr>
          <p:spPr>
            <a:xfrm>
              <a:off x="6879783" y="2318746"/>
              <a:ext cx="354707" cy="276999"/>
            </a:xfrm>
            <a:prstGeom prst="rect">
              <a:avLst/>
            </a:prstGeom>
            <a:noFill/>
          </p:spPr>
          <p:txBody>
            <a:bodyPr wrap="square" rtlCol="0">
              <a:spAutoFit/>
            </a:bodyPr>
            <a:lstStyle/>
            <a:p>
              <a:r>
                <a:rPr lang="en-GB" sz="1200" dirty="0">
                  <a:solidFill>
                    <a:schemeClr val="bg1"/>
                  </a:solidFill>
                  <a:latin typeface="Cambria Math" panose="02040503050406030204" pitchFamily="18" charset="0"/>
                  <a:ea typeface="Cambria Math" panose="02040503050406030204" pitchFamily="18" charset="0"/>
                </a:rPr>
                <a:t>12</a:t>
              </a:r>
            </a:p>
          </p:txBody>
        </p:sp>
        <p:sp>
          <p:nvSpPr>
            <p:cNvPr id="142" name="TextBox 141">
              <a:extLst>
                <a:ext uri="{FF2B5EF4-FFF2-40B4-BE49-F238E27FC236}">
                  <a16:creationId xmlns:a16="http://schemas.microsoft.com/office/drawing/2014/main" id="{FFA99A9D-E5D2-4EA9-0A5D-8ED11C45C0B7}"/>
                </a:ext>
              </a:extLst>
            </p:cNvPr>
            <p:cNvSpPr txBox="1"/>
            <p:nvPr/>
          </p:nvSpPr>
          <p:spPr>
            <a:xfrm>
              <a:off x="7239069" y="2318746"/>
              <a:ext cx="354707" cy="276999"/>
            </a:xfrm>
            <a:prstGeom prst="rect">
              <a:avLst/>
            </a:prstGeom>
            <a:noFill/>
          </p:spPr>
          <p:txBody>
            <a:bodyPr wrap="square" rtlCol="0">
              <a:spAutoFit/>
            </a:bodyPr>
            <a:lstStyle/>
            <a:p>
              <a:r>
                <a:rPr lang="en-GB" sz="1200" dirty="0">
                  <a:solidFill>
                    <a:schemeClr val="bg1"/>
                  </a:solidFill>
                  <a:latin typeface="Cambria Math" panose="02040503050406030204" pitchFamily="18" charset="0"/>
                  <a:ea typeface="Cambria Math" panose="02040503050406030204" pitchFamily="18" charset="0"/>
                </a:rPr>
                <a:t>48</a:t>
              </a:r>
            </a:p>
          </p:txBody>
        </p:sp>
        <p:sp>
          <p:nvSpPr>
            <p:cNvPr id="143" name="TextBox 142">
              <a:extLst>
                <a:ext uri="{FF2B5EF4-FFF2-40B4-BE49-F238E27FC236}">
                  <a16:creationId xmlns:a16="http://schemas.microsoft.com/office/drawing/2014/main" id="{5BF10B5A-D04D-671B-E349-89DAC82163E7}"/>
                </a:ext>
              </a:extLst>
            </p:cNvPr>
            <p:cNvSpPr txBox="1"/>
            <p:nvPr/>
          </p:nvSpPr>
          <p:spPr>
            <a:xfrm>
              <a:off x="7598355" y="2318746"/>
              <a:ext cx="354707" cy="276999"/>
            </a:xfrm>
            <a:prstGeom prst="rect">
              <a:avLst/>
            </a:prstGeom>
            <a:noFill/>
          </p:spPr>
          <p:txBody>
            <a:bodyPr wrap="square" rtlCol="0">
              <a:spAutoFit/>
            </a:bodyPr>
            <a:lstStyle/>
            <a:p>
              <a:r>
                <a:rPr lang="en-GB" sz="1200" dirty="0">
                  <a:solidFill>
                    <a:schemeClr val="bg1"/>
                  </a:solidFill>
                  <a:latin typeface="Cambria Math" panose="02040503050406030204" pitchFamily="18" charset="0"/>
                  <a:ea typeface="Cambria Math" panose="02040503050406030204" pitchFamily="18" charset="0"/>
                </a:rPr>
                <a:t>24</a:t>
              </a:r>
            </a:p>
          </p:txBody>
        </p:sp>
        <p:sp>
          <p:nvSpPr>
            <p:cNvPr id="144" name="TextBox 143">
              <a:extLst>
                <a:ext uri="{FF2B5EF4-FFF2-40B4-BE49-F238E27FC236}">
                  <a16:creationId xmlns:a16="http://schemas.microsoft.com/office/drawing/2014/main" id="{A8390B67-66A9-FD1F-A03A-86AD3B98A322}"/>
                </a:ext>
              </a:extLst>
            </p:cNvPr>
            <p:cNvSpPr txBox="1"/>
            <p:nvPr/>
          </p:nvSpPr>
          <p:spPr>
            <a:xfrm>
              <a:off x="6225423" y="2704713"/>
              <a:ext cx="354707" cy="276999"/>
            </a:xfrm>
            <a:prstGeom prst="rect">
              <a:avLst/>
            </a:prstGeom>
            <a:noFill/>
          </p:spPr>
          <p:txBody>
            <a:bodyPr wrap="square" rtlCol="0">
              <a:spAutoFit/>
            </a:bodyPr>
            <a:lstStyle/>
            <a:p>
              <a:r>
                <a:rPr lang="en-GB" sz="1200" dirty="0">
                  <a:solidFill>
                    <a:schemeClr val="bg1"/>
                  </a:solidFill>
                  <a:latin typeface="Cambria Math" panose="02040503050406030204" pitchFamily="18" charset="0"/>
                  <a:ea typeface="Cambria Math" panose="02040503050406030204" pitchFamily="18" charset="0"/>
                </a:rPr>
                <a:t>5</a:t>
              </a:r>
            </a:p>
          </p:txBody>
        </p:sp>
        <p:sp>
          <p:nvSpPr>
            <p:cNvPr id="145" name="TextBox 144">
              <a:extLst>
                <a:ext uri="{FF2B5EF4-FFF2-40B4-BE49-F238E27FC236}">
                  <a16:creationId xmlns:a16="http://schemas.microsoft.com/office/drawing/2014/main" id="{340342B6-4618-45EF-9090-277D7E286795}"/>
                </a:ext>
              </a:extLst>
            </p:cNvPr>
            <p:cNvSpPr txBox="1"/>
            <p:nvPr/>
          </p:nvSpPr>
          <p:spPr>
            <a:xfrm>
              <a:off x="6574608" y="2698240"/>
              <a:ext cx="354707" cy="276999"/>
            </a:xfrm>
            <a:prstGeom prst="rect">
              <a:avLst/>
            </a:prstGeom>
            <a:noFill/>
          </p:spPr>
          <p:txBody>
            <a:bodyPr wrap="square" rtlCol="0">
              <a:spAutoFit/>
            </a:bodyPr>
            <a:lstStyle/>
            <a:p>
              <a:r>
                <a:rPr lang="en-GB" sz="1200" dirty="0">
                  <a:solidFill>
                    <a:schemeClr val="bg1"/>
                  </a:solidFill>
                  <a:latin typeface="Cambria Math" panose="02040503050406030204" pitchFamily="18" charset="0"/>
                  <a:ea typeface="Cambria Math" panose="02040503050406030204" pitchFamily="18" charset="0"/>
                </a:rPr>
                <a:t>5</a:t>
              </a:r>
            </a:p>
          </p:txBody>
        </p:sp>
        <p:sp>
          <p:nvSpPr>
            <p:cNvPr id="146" name="TextBox 145">
              <a:extLst>
                <a:ext uri="{FF2B5EF4-FFF2-40B4-BE49-F238E27FC236}">
                  <a16:creationId xmlns:a16="http://schemas.microsoft.com/office/drawing/2014/main" id="{073C65BB-691B-FAA8-C33B-1AB32306700F}"/>
                </a:ext>
              </a:extLst>
            </p:cNvPr>
            <p:cNvSpPr txBox="1"/>
            <p:nvPr/>
          </p:nvSpPr>
          <p:spPr>
            <a:xfrm>
              <a:off x="6877937" y="2695809"/>
              <a:ext cx="354707" cy="276999"/>
            </a:xfrm>
            <a:prstGeom prst="rect">
              <a:avLst/>
            </a:prstGeom>
            <a:noFill/>
          </p:spPr>
          <p:txBody>
            <a:bodyPr wrap="square" rtlCol="0">
              <a:spAutoFit/>
            </a:bodyPr>
            <a:lstStyle/>
            <a:p>
              <a:r>
                <a:rPr lang="en-GB" sz="1200" dirty="0">
                  <a:solidFill>
                    <a:schemeClr val="bg1"/>
                  </a:solidFill>
                  <a:latin typeface="Cambria Math" panose="02040503050406030204" pitchFamily="18" charset="0"/>
                  <a:ea typeface="Cambria Math" panose="02040503050406030204" pitchFamily="18" charset="0"/>
                </a:rPr>
                <a:t>40</a:t>
              </a:r>
            </a:p>
          </p:txBody>
        </p:sp>
        <p:sp>
          <p:nvSpPr>
            <p:cNvPr id="147" name="TextBox 146">
              <a:extLst>
                <a:ext uri="{FF2B5EF4-FFF2-40B4-BE49-F238E27FC236}">
                  <a16:creationId xmlns:a16="http://schemas.microsoft.com/office/drawing/2014/main" id="{57B1BF02-B73E-A6D1-39D9-E720EF154FCC}"/>
                </a:ext>
              </a:extLst>
            </p:cNvPr>
            <p:cNvSpPr txBox="1"/>
            <p:nvPr/>
          </p:nvSpPr>
          <p:spPr>
            <a:xfrm>
              <a:off x="7236265" y="2691255"/>
              <a:ext cx="354707" cy="276999"/>
            </a:xfrm>
            <a:prstGeom prst="rect">
              <a:avLst/>
            </a:prstGeom>
            <a:noFill/>
          </p:spPr>
          <p:txBody>
            <a:bodyPr wrap="square" rtlCol="0">
              <a:spAutoFit/>
            </a:bodyPr>
            <a:lstStyle/>
            <a:p>
              <a:r>
                <a:rPr lang="en-GB" sz="1200" dirty="0">
                  <a:solidFill>
                    <a:schemeClr val="bg1"/>
                  </a:solidFill>
                  <a:latin typeface="Cambria Math" panose="02040503050406030204" pitchFamily="18" charset="0"/>
                  <a:ea typeface="Cambria Math" panose="02040503050406030204" pitchFamily="18" charset="0"/>
                </a:rPr>
                <a:t>21</a:t>
              </a:r>
            </a:p>
          </p:txBody>
        </p:sp>
        <p:sp>
          <p:nvSpPr>
            <p:cNvPr id="148" name="TextBox 147">
              <a:extLst>
                <a:ext uri="{FF2B5EF4-FFF2-40B4-BE49-F238E27FC236}">
                  <a16:creationId xmlns:a16="http://schemas.microsoft.com/office/drawing/2014/main" id="{46B3BD16-ADE1-3404-CF95-34009F149B38}"/>
                </a:ext>
              </a:extLst>
            </p:cNvPr>
            <p:cNvSpPr txBox="1"/>
            <p:nvPr/>
          </p:nvSpPr>
          <p:spPr>
            <a:xfrm>
              <a:off x="7594593" y="2686701"/>
              <a:ext cx="354707" cy="276999"/>
            </a:xfrm>
            <a:prstGeom prst="rect">
              <a:avLst/>
            </a:prstGeom>
            <a:noFill/>
          </p:spPr>
          <p:txBody>
            <a:bodyPr wrap="square" rtlCol="0">
              <a:spAutoFit/>
            </a:bodyPr>
            <a:lstStyle/>
            <a:p>
              <a:r>
                <a:rPr lang="en-GB" sz="1200" dirty="0">
                  <a:solidFill>
                    <a:schemeClr val="bg1"/>
                  </a:solidFill>
                  <a:latin typeface="Cambria Math" panose="02040503050406030204" pitchFamily="18" charset="0"/>
                  <a:ea typeface="Cambria Math" panose="02040503050406030204" pitchFamily="18" charset="0"/>
                </a:rPr>
                <a:t>17</a:t>
              </a:r>
            </a:p>
          </p:txBody>
        </p:sp>
        <p:sp>
          <p:nvSpPr>
            <p:cNvPr id="149" name="TextBox 148">
              <a:extLst>
                <a:ext uri="{FF2B5EF4-FFF2-40B4-BE49-F238E27FC236}">
                  <a16:creationId xmlns:a16="http://schemas.microsoft.com/office/drawing/2014/main" id="{ADFD4647-4E7D-D63A-1055-3656E7455367}"/>
                </a:ext>
              </a:extLst>
            </p:cNvPr>
            <p:cNvSpPr txBox="1"/>
            <p:nvPr/>
          </p:nvSpPr>
          <p:spPr>
            <a:xfrm>
              <a:off x="6164834" y="3079861"/>
              <a:ext cx="354707" cy="276999"/>
            </a:xfrm>
            <a:prstGeom prst="rect">
              <a:avLst/>
            </a:prstGeom>
            <a:noFill/>
          </p:spPr>
          <p:txBody>
            <a:bodyPr wrap="square" rtlCol="0">
              <a:spAutoFit/>
            </a:bodyPr>
            <a:lstStyle/>
            <a:p>
              <a:r>
                <a:rPr lang="en-GB" sz="1200" dirty="0">
                  <a:solidFill>
                    <a:schemeClr val="bg1"/>
                  </a:solidFill>
                  <a:latin typeface="Cambria Math" panose="02040503050406030204" pitchFamily="18" charset="0"/>
                  <a:ea typeface="Cambria Math" panose="02040503050406030204" pitchFamily="18" charset="0"/>
                </a:rPr>
                <a:t>12</a:t>
              </a:r>
            </a:p>
          </p:txBody>
        </p:sp>
        <p:sp>
          <p:nvSpPr>
            <p:cNvPr id="150" name="TextBox 149">
              <a:extLst>
                <a:ext uri="{FF2B5EF4-FFF2-40B4-BE49-F238E27FC236}">
                  <a16:creationId xmlns:a16="http://schemas.microsoft.com/office/drawing/2014/main" id="{72E3C892-64AE-192A-3604-BC1FBA6AA712}"/>
                </a:ext>
              </a:extLst>
            </p:cNvPr>
            <p:cNvSpPr txBox="1"/>
            <p:nvPr/>
          </p:nvSpPr>
          <p:spPr>
            <a:xfrm>
              <a:off x="6519608" y="3083867"/>
              <a:ext cx="354707" cy="276999"/>
            </a:xfrm>
            <a:prstGeom prst="rect">
              <a:avLst/>
            </a:prstGeom>
            <a:noFill/>
          </p:spPr>
          <p:txBody>
            <a:bodyPr wrap="square" rtlCol="0">
              <a:spAutoFit/>
            </a:bodyPr>
            <a:lstStyle/>
            <a:p>
              <a:r>
                <a:rPr lang="en-GB" sz="1200" dirty="0">
                  <a:solidFill>
                    <a:schemeClr val="bg1"/>
                  </a:solidFill>
                  <a:latin typeface="Cambria Math" panose="02040503050406030204" pitchFamily="18" charset="0"/>
                  <a:ea typeface="Cambria Math" panose="02040503050406030204" pitchFamily="18" charset="0"/>
                </a:rPr>
                <a:t>13</a:t>
              </a:r>
            </a:p>
          </p:txBody>
        </p:sp>
        <p:sp>
          <p:nvSpPr>
            <p:cNvPr id="151" name="TextBox 150">
              <a:extLst>
                <a:ext uri="{FF2B5EF4-FFF2-40B4-BE49-F238E27FC236}">
                  <a16:creationId xmlns:a16="http://schemas.microsoft.com/office/drawing/2014/main" id="{A4A3B3B3-F911-85F3-2051-94EF61A98E24}"/>
                </a:ext>
              </a:extLst>
            </p:cNvPr>
            <p:cNvSpPr txBox="1"/>
            <p:nvPr/>
          </p:nvSpPr>
          <p:spPr>
            <a:xfrm>
              <a:off x="6929315" y="3079860"/>
              <a:ext cx="354707" cy="276999"/>
            </a:xfrm>
            <a:prstGeom prst="rect">
              <a:avLst/>
            </a:prstGeom>
            <a:noFill/>
          </p:spPr>
          <p:txBody>
            <a:bodyPr wrap="square" rtlCol="0">
              <a:spAutoFit/>
            </a:bodyPr>
            <a:lstStyle/>
            <a:p>
              <a:r>
                <a:rPr lang="en-GB" sz="1200" dirty="0">
                  <a:solidFill>
                    <a:schemeClr val="bg1"/>
                  </a:solidFill>
                  <a:latin typeface="Cambria Math" panose="02040503050406030204" pitchFamily="18" charset="0"/>
                  <a:ea typeface="Cambria Math" panose="02040503050406030204" pitchFamily="18" charset="0"/>
                </a:rPr>
                <a:t>6</a:t>
              </a:r>
            </a:p>
          </p:txBody>
        </p:sp>
        <p:sp>
          <p:nvSpPr>
            <p:cNvPr id="152" name="TextBox 151">
              <a:extLst>
                <a:ext uri="{FF2B5EF4-FFF2-40B4-BE49-F238E27FC236}">
                  <a16:creationId xmlns:a16="http://schemas.microsoft.com/office/drawing/2014/main" id="{E35D481F-1230-5795-8726-D7469B3DBA73}"/>
                </a:ext>
              </a:extLst>
            </p:cNvPr>
            <p:cNvSpPr txBox="1"/>
            <p:nvPr/>
          </p:nvSpPr>
          <p:spPr>
            <a:xfrm>
              <a:off x="7300285" y="3083160"/>
              <a:ext cx="354707" cy="276999"/>
            </a:xfrm>
            <a:prstGeom prst="rect">
              <a:avLst/>
            </a:prstGeom>
            <a:noFill/>
          </p:spPr>
          <p:txBody>
            <a:bodyPr wrap="square" rtlCol="0">
              <a:spAutoFit/>
            </a:bodyPr>
            <a:lstStyle/>
            <a:p>
              <a:r>
                <a:rPr lang="en-GB" sz="1200" dirty="0">
                  <a:solidFill>
                    <a:schemeClr val="bg1"/>
                  </a:solidFill>
                  <a:latin typeface="Cambria Math" panose="02040503050406030204" pitchFamily="18" charset="0"/>
                  <a:ea typeface="Cambria Math" panose="02040503050406030204" pitchFamily="18" charset="0"/>
                </a:rPr>
                <a:t>6</a:t>
              </a:r>
            </a:p>
          </p:txBody>
        </p:sp>
        <p:sp>
          <p:nvSpPr>
            <p:cNvPr id="153" name="TextBox 152">
              <a:extLst>
                <a:ext uri="{FF2B5EF4-FFF2-40B4-BE49-F238E27FC236}">
                  <a16:creationId xmlns:a16="http://schemas.microsoft.com/office/drawing/2014/main" id="{F1E5E52A-FE7E-657E-BFCB-3807950A6E60}"/>
                </a:ext>
              </a:extLst>
            </p:cNvPr>
            <p:cNvSpPr txBox="1"/>
            <p:nvPr/>
          </p:nvSpPr>
          <p:spPr>
            <a:xfrm>
              <a:off x="7671255" y="3079860"/>
              <a:ext cx="354707" cy="276999"/>
            </a:xfrm>
            <a:prstGeom prst="rect">
              <a:avLst/>
            </a:prstGeom>
            <a:noFill/>
          </p:spPr>
          <p:txBody>
            <a:bodyPr wrap="square" rtlCol="0">
              <a:spAutoFit/>
            </a:bodyPr>
            <a:lstStyle/>
            <a:p>
              <a:r>
                <a:rPr lang="en-GB" sz="1200" dirty="0">
                  <a:solidFill>
                    <a:schemeClr val="bg1"/>
                  </a:solidFill>
                  <a:latin typeface="Cambria Math" panose="02040503050406030204" pitchFamily="18" charset="0"/>
                  <a:ea typeface="Cambria Math" panose="02040503050406030204" pitchFamily="18" charset="0"/>
                </a:rPr>
                <a:t>6</a:t>
              </a:r>
            </a:p>
          </p:txBody>
        </p:sp>
        <p:sp>
          <p:nvSpPr>
            <p:cNvPr id="154" name="TextBox 153">
              <a:extLst>
                <a:ext uri="{FF2B5EF4-FFF2-40B4-BE49-F238E27FC236}">
                  <a16:creationId xmlns:a16="http://schemas.microsoft.com/office/drawing/2014/main" id="{202108BF-B846-2624-B086-0E6EB6F7B564}"/>
                </a:ext>
              </a:extLst>
            </p:cNvPr>
            <p:cNvSpPr txBox="1"/>
            <p:nvPr/>
          </p:nvSpPr>
          <p:spPr>
            <a:xfrm>
              <a:off x="6164566" y="3442900"/>
              <a:ext cx="354707" cy="276999"/>
            </a:xfrm>
            <a:prstGeom prst="rect">
              <a:avLst/>
            </a:prstGeom>
            <a:noFill/>
          </p:spPr>
          <p:txBody>
            <a:bodyPr wrap="square" rtlCol="0">
              <a:spAutoFit/>
            </a:bodyPr>
            <a:lstStyle/>
            <a:p>
              <a:r>
                <a:rPr lang="en-GB" sz="1200" dirty="0">
                  <a:solidFill>
                    <a:schemeClr val="bg1"/>
                  </a:solidFill>
                  <a:latin typeface="Cambria Math" panose="02040503050406030204" pitchFamily="18" charset="0"/>
                  <a:ea typeface="Cambria Math" panose="02040503050406030204" pitchFamily="18" charset="0"/>
                </a:rPr>
                <a:t>12</a:t>
              </a:r>
            </a:p>
          </p:txBody>
        </p:sp>
        <p:sp>
          <p:nvSpPr>
            <p:cNvPr id="155" name="TextBox 154">
              <a:extLst>
                <a:ext uri="{FF2B5EF4-FFF2-40B4-BE49-F238E27FC236}">
                  <a16:creationId xmlns:a16="http://schemas.microsoft.com/office/drawing/2014/main" id="{C561183C-88FB-B71E-CE65-2D1B04E4C0F4}"/>
                </a:ext>
              </a:extLst>
            </p:cNvPr>
            <p:cNvSpPr txBox="1"/>
            <p:nvPr/>
          </p:nvSpPr>
          <p:spPr>
            <a:xfrm>
              <a:off x="6574607" y="3459049"/>
              <a:ext cx="354707" cy="276999"/>
            </a:xfrm>
            <a:prstGeom prst="rect">
              <a:avLst/>
            </a:prstGeom>
            <a:noFill/>
          </p:spPr>
          <p:txBody>
            <a:bodyPr wrap="square" rtlCol="0">
              <a:spAutoFit/>
            </a:bodyPr>
            <a:lstStyle/>
            <a:p>
              <a:r>
                <a:rPr lang="en-GB" sz="1200" dirty="0">
                  <a:solidFill>
                    <a:schemeClr val="bg1"/>
                  </a:solidFill>
                  <a:latin typeface="Cambria Math" panose="02040503050406030204" pitchFamily="18" charset="0"/>
                  <a:ea typeface="Cambria Math" panose="02040503050406030204" pitchFamily="18" charset="0"/>
                </a:rPr>
                <a:t>8</a:t>
              </a:r>
            </a:p>
          </p:txBody>
        </p:sp>
        <p:sp>
          <p:nvSpPr>
            <p:cNvPr id="156" name="TextBox 155">
              <a:extLst>
                <a:ext uri="{FF2B5EF4-FFF2-40B4-BE49-F238E27FC236}">
                  <a16:creationId xmlns:a16="http://schemas.microsoft.com/office/drawing/2014/main" id="{5F081199-C1F6-8DAA-39EA-E6883CAC2C77}"/>
                </a:ext>
              </a:extLst>
            </p:cNvPr>
            <p:cNvSpPr txBox="1"/>
            <p:nvPr/>
          </p:nvSpPr>
          <p:spPr>
            <a:xfrm>
              <a:off x="6935259" y="3446830"/>
              <a:ext cx="354707" cy="276999"/>
            </a:xfrm>
            <a:prstGeom prst="rect">
              <a:avLst/>
            </a:prstGeom>
            <a:noFill/>
          </p:spPr>
          <p:txBody>
            <a:bodyPr wrap="square" rtlCol="0">
              <a:spAutoFit/>
            </a:bodyPr>
            <a:lstStyle/>
            <a:p>
              <a:r>
                <a:rPr lang="en-GB" sz="1200" dirty="0">
                  <a:solidFill>
                    <a:schemeClr val="bg1"/>
                  </a:solidFill>
                  <a:latin typeface="Cambria Math" panose="02040503050406030204" pitchFamily="18" charset="0"/>
                  <a:ea typeface="Cambria Math" panose="02040503050406030204" pitchFamily="18" charset="0"/>
                </a:rPr>
                <a:t>6</a:t>
              </a:r>
            </a:p>
          </p:txBody>
        </p:sp>
        <p:sp>
          <p:nvSpPr>
            <p:cNvPr id="157" name="TextBox 156">
              <a:extLst>
                <a:ext uri="{FF2B5EF4-FFF2-40B4-BE49-F238E27FC236}">
                  <a16:creationId xmlns:a16="http://schemas.microsoft.com/office/drawing/2014/main" id="{880CC9D4-7D58-593D-87E7-C3AD485C9BFE}"/>
                </a:ext>
              </a:extLst>
            </p:cNvPr>
            <p:cNvSpPr txBox="1"/>
            <p:nvPr/>
          </p:nvSpPr>
          <p:spPr>
            <a:xfrm>
              <a:off x="7254439" y="3443266"/>
              <a:ext cx="354707" cy="276999"/>
            </a:xfrm>
            <a:prstGeom prst="rect">
              <a:avLst/>
            </a:prstGeom>
            <a:noFill/>
          </p:spPr>
          <p:txBody>
            <a:bodyPr wrap="square" rtlCol="0">
              <a:spAutoFit/>
            </a:bodyPr>
            <a:lstStyle/>
            <a:p>
              <a:r>
                <a:rPr lang="en-GB" sz="1200" dirty="0">
                  <a:solidFill>
                    <a:schemeClr val="bg1"/>
                  </a:solidFill>
                  <a:latin typeface="Cambria Math" panose="02040503050406030204" pitchFamily="18" charset="0"/>
                  <a:ea typeface="Cambria Math" panose="02040503050406030204" pitchFamily="18" charset="0"/>
                </a:rPr>
                <a:t>12</a:t>
              </a:r>
            </a:p>
          </p:txBody>
        </p:sp>
        <p:sp>
          <p:nvSpPr>
            <p:cNvPr id="158" name="TextBox 157">
              <a:extLst>
                <a:ext uri="{FF2B5EF4-FFF2-40B4-BE49-F238E27FC236}">
                  <a16:creationId xmlns:a16="http://schemas.microsoft.com/office/drawing/2014/main" id="{4D55553D-E3B6-06B8-204F-FD06552FA7AB}"/>
                </a:ext>
              </a:extLst>
            </p:cNvPr>
            <p:cNvSpPr txBox="1"/>
            <p:nvPr/>
          </p:nvSpPr>
          <p:spPr>
            <a:xfrm>
              <a:off x="7671254" y="3440179"/>
              <a:ext cx="354707" cy="276999"/>
            </a:xfrm>
            <a:prstGeom prst="rect">
              <a:avLst/>
            </a:prstGeom>
            <a:noFill/>
          </p:spPr>
          <p:txBody>
            <a:bodyPr wrap="square" rtlCol="0">
              <a:spAutoFit/>
            </a:bodyPr>
            <a:lstStyle/>
            <a:p>
              <a:r>
                <a:rPr lang="en-GB" sz="1200" dirty="0">
                  <a:solidFill>
                    <a:schemeClr val="bg1"/>
                  </a:solidFill>
                  <a:latin typeface="Cambria Math" panose="02040503050406030204" pitchFamily="18" charset="0"/>
                  <a:ea typeface="Cambria Math" panose="02040503050406030204" pitchFamily="18" charset="0"/>
                </a:rPr>
                <a:t>5</a:t>
              </a:r>
            </a:p>
          </p:txBody>
        </p:sp>
        <p:sp>
          <p:nvSpPr>
            <p:cNvPr id="159" name="TextBox 158">
              <a:extLst>
                <a:ext uri="{FF2B5EF4-FFF2-40B4-BE49-F238E27FC236}">
                  <a16:creationId xmlns:a16="http://schemas.microsoft.com/office/drawing/2014/main" id="{ADB2F518-4DDE-2A19-BBAB-78110B448B11}"/>
                </a:ext>
              </a:extLst>
            </p:cNvPr>
            <p:cNvSpPr txBox="1"/>
            <p:nvPr/>
          </p:nvSpPr>
          <p:spPr>
            <a:xfrm>
              <a:off x="7611267" y="3847500"/>
              <a:ext cx="354707" cy="276999"/>
            </a:xfrm>
            <a:prstGeom prst="rect">
              <a:avLst/>
            </a:prstGeom>
            <a:noFill/>
          </p:spPr>
          <p:txBody>
            <a:bodyPr wrap="square" rtlCol="0">
              <a:spAutoFit/>
            </a:bodyPr>
            <a:lstStyle/>
            <a:p>
              <a:r>
                <a:rPr lang="en-GB" sz="1200" dirty="0">
                  <a:solidFill>
                    <a:schemeClr val="bg1"/>
                  </a:solidFill>
                  <a:latin typeface="Cambria Math" panose="02040503050406030204" pitchFamily="18" charset="0"/>
                  <a:ea typeface="Cambria Math" panose="02040503050406030204" pitchFamily="18" charset="0"/>
                </a:rPr>
                <a:t>13</a:t>
              </a:r>
            </a:p>
          </p:txBody>
        </p:sp>
        <p:sp>
          <p:nvSpPr>
            <p:cNvPr id="160" name="TextBox 159">
              <a:extLst>
                <a:ext uri="{FF2B5EF4-FFF2-40B4-BE49-F238E27FC236}">
                  <a16:creationId xmlns:a16="http://schemas.microsoft.com/office/drawing/2014/main" id="{99DE253D-C034-1810-4E6F-1CD745D44A08}"/>
                </a:ext>
              </a:extLst>
            </p:cNvPr>
            <p:cNvSpPr txBox="1"/>
            <p:nvPr/>
          </p:nvSpPr>
          <p:spPr>
            <a:xfrm>
              <a:off x="7243032" y="3847500"/>
              <a:ext cx="354707" cy="276999"/>
            </a:xfrm>
            <a:prstGeom prst="rect">
              <a:avLst/>
            </a:prstGeom>
            <a:noFill/>
          </p:spPr>
          <p:txBody>
            <a:bodyPr wrap="square" rtlCol="0">
              <a:spAutoFit/>
            </a:bodyPr>
            <a:lstStyle/>
            <a:p>
              <a:r>
                <a:rPr lang="en-GB" sz="1200" dirty="0">
                  <a:solidFill>
                    <a:schemeClr val="bg1"/>
                  </a:solidFill>
                  <a:latin typeface="Cambria Math" panose="02040503050406030204" pitchFamily="18" charset="0"/>
                  <a:ea typeface="Cambria Math" panose="02040503050406030204" pitchFamily="18" charset="0"/>
                </a:rPr>
                <a:t>13</a:t>
              </a:r>
            </a:p>
          </p:txBody>
        </p:sp>
        <p:sp>
          <p:nvSpPr>
            <p:cNvPr id="161" name="TextBox 160">
              <a:extLst>
                <a:ext uri="{FF2B5EF4-FFF2-40B4-BE49-F238E27FC236}">
                  <a16:creationId xmlns:a16="http://schemas.microsoft.com/office/drawing/2014/main" id="{E7390851-84AE-3FE6-7CB3-2C8459DBBBAD}"/>
                </a:ext>
              </a:extLst>
            </p:cNvPr>
            <p:cNvSpPr txBox="1"/>
            <p:nvPr/>
          </p:nvSpPr>
          <p:spPr>
            <a:xfrm>
              <a:off x="6877936" y="3847499"/>
              <a:ext cx="354707" cy="276999"/>
            </a:xfrm>
            <a:prstGeom prst="rect">
              <a:avLst/>
            </a:prstGeom>
            <a:noFill/>
          </p:spPr>
          <p:txBody>
            <a:bodyPr wrap="square" rtlCol="0">
              <a:spAutoFit/>
            </a:bodyPr>
            <a:lstStyle/>
            <a:p>
              <a:r>
                <a:rPr lang="en-GB" sz="1200" dirty="0">
                  <a:solidFill>
                    <a:schemeClr val="bg1"/>
                  </a:solidFill>
                  <a:latin typeface="Cambria Math" panose="02040503050406030204" pitchFamily="18" charset="0"/>
                  <a:ea typeface="Cambria Math" panose="02040503050406030204" pitchFamily="18" charset="0"/>
                </a:rPr>
                <a:t>11</a:t>
              </a:r>
            </a:p>
          </p:txBody>
        </p:sp>
        <p:sp>
          <p:nvSpPr>
            <p:cNvPr id="162" name="TextBox 161">
              <a:extLst>
                <a:ext uri="{FF2B5EF4-FFF2-40B4-BE49-F238E27FC236}">
                  <a16:creationId xmlns:a16="http://schemas.microsoft.com/office/drawing/2014/main" id="{1ADB3A05-BAD6-6927-5CFF-AA2B7AC33E26}"/>
                </a:ext>
              </a:extLst>
            </p:cNvPr>
            <p:cNvSpPr txBox="1"/>
            <p:nvPr/>
          </p:nvSpPr>
          <p:spPr>
            <a:xfrm>
              <a:off x="6512840" y="3847498"/>
              <a:ext cx="354707" cy="276999"/>
            </a:xfrm>
            <a:prstGeom prst="rect">
              <a:avLst/>
            </a:prstGeom>
            <a:noFill/>
          </p:spPr>
          <p:txBody>
            <a:bodyPr wrap="square" rtlCol="0">
              <a:spAutoFit/>
            </a:bodyPr>
            <a:lstStyle/>
            <a:p>
              <a:r>
                <a:rPr lang="en-GB" sz="1200" dirty="0">
                  <a:solidFill>
                    <a:schemeClr val="bg1"/>
                  </a:solidFill>
                  <a:latin typeface="Cambria Math" panose="02040503050406030204" pitchFamily="18" charset="0"/>
                  <a:ea typeface="Cambria Math" panose="02040503050406030204" pitchFamily="18" charset="0"/>
                </a:rPr>
                <a:t>12</a:t>
              </a:r>
            </a:p>
          </p:txBody>
        </p:sp>
        <p:sp>
          <p:nvSpPr>
            <p:cNvPr id="163" name="TextBox 162">
              <a:extLst>
                <a:ext uri="{FF2B5EF4-FFF2-40B4-BE49-F238E27FC236}">
                  <a16:creationId xmlns:a16="http://schemas.microsoft.com/office/drawing/2014/main" id="{9180A41A-84E7-38C1-7E12-D22B2C3E93BA}"/>
                </a:ext>
              </a:extLst>
            </p:cNvPr>
            <p:cNvSpPr txBox="1"/>
            <p:nvPr/>
          </p:nvSpPr>
          <p:spPr>
            <a:xfrm>
              <a:off x="6147744" y="3847497"/>
              <a:ext cx="354707" cy="276999"/>
            </a:xfrm>
            <a:prstGeom prst="rect">
              <a:avLst/>
            </a:prstGeom>
            <a:noFill/>
          </p:spPr>
          <p:txBody>
            <a:bodyPr wrap="square" rtlCol="0">
              <a:spAutoFit/>
            </a:bodyPr>
            <a:lstStyle/>
            <a:p>
              <a:r>
                <a:rPr lang="en-GB" sz="1200" dirty="0">
                  <a:solidFill>
                    <a:schemeClr val="bg1"/>
                  </a:solidFill>
                  <a:latin typeface="Cambria Math" panose="02040503050406030204" pitchFamily="18" charset="0"/>
                  <a:ea typeface="Cambria Math" panose="02040503050406030204" pitchFamily="18" charset="0"/>
                </a:rPr>
                <a:t>15</a:t>
              </a:r>
            </a:p>
          </p:txBody>
        </p:sp>
      </p:grpSp>
      <p:sp>
        <p:nvSpPr>
          <p:cNvPr id="3" name="Rectangle 2">
            <a:extLst>
              <a:ext uri="{FF2B5EF4-FFF2-40B4-BE49-F238E27FC236}">
                <a16:creationId xmlns:a16="http://schemas.microsoft.com/office/drawing/2014/main" id="{C70A61BE-14B1-5557-060F-6745C40289BA}"/>
              </a:ext>
            </a:extLst>
          </p:cNvPr>
          <p:cNvSpPr/>
          <p:nvPr/>
        </p:nvSpPr>
        <p:spPr>
          <a:xfrm>
            <a:off x="8381280" y="1734562"/>
            <a:ext cx="361950" cy="381621"/>
          </a:xfrm>
          <a:prstGeom prst="rect">
            <a:avLst/>
          </a:prstGeom>
          <a:noFill/>
          <a:ln w="6350">
            <a:solidFill>
              <a:schemeClr val="bg1"/>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Rectangle 3">
            <a:extLst>
              <a:ext uri="{FF2B5EF4-FFF2-40B4-BE49-F238E27FC236}">
                <a16:creationId xmlns:a16="http://schemas.microsoft.com/office/drawing/2014/main" id="{D1F2F884-501A-0187-D146-B107AED70468}"/>
              </a:ext>
            </a:extLst>
          </p:cNvPr>
          <p:cNvSpPr/>
          <p:nvPr/>
        </p:nvSpPr>
        <p:spPr>
          <a:xfrm>
            <a:off x="8023458" y="1732616"/>
            <a:ext cx="361950" cy="381621"/>
          </a:xfrm>
          <a:prstGeom prst="rect">
            <a:avLst/>
          </a:prstGeom>
          <a:noFill/>
          <a:ln w="6350">
            <a:solidFill>
              <a:schemeClr val="bg1"/>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4">
            <a:extLst>
              <a:ext uri="{FF2B5EF4-FFF2-40B4-BE49-F238E27FC236}">
                <a16:creationId xmlns:a16="http://schemas.microsoft.com/office/drawing/2014/main" id="{4FBA4BE9-D910-3AA8-213A-4F06187D2FD5}"/>
              </a:ext>
            </a:extLst>
          </p:cNvPr>
          <p:cNvSpPr/>
          <p:nvPr/>
        </p:nvSpPr>
        <p:spPr>
          <a:xfrm>
            <a:off x="8017298" y="2116430"/>
            <a:ext cx="361950" cy="381621"/>
          </a:xfrm>
          <a:prstGeom prst="rect">
            <a:avLst/>
          </a:prstGeom>
          <a:noFill/>
          <a:ln w="6350">
            <a:solidFill>
              <a:schemeClr val="bg1"/>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E45180B0-0539-7AC6-BB03-8B3C5CD86875}"/>
              </a:ext>
            </a:extLst>
          </p:cNvPr>
          <p:cNvSpPr/>
          <p:nvPr/>
        </p:nvSpPr>
        <p:spPr>
          <a:xfrm>
            <a:off x="8020663" y="2500244"/>
            <a:ext cx="361950" cy="381621"/>
          </a:xfrm>
          <a:prstGeom prst="rect">
            <a:avLst/>
          </a:prstGeom>
          <a:noFill/>
          <a:ln w="6350">
            <a:solidFill>
              <a:schemeClr val="bg1"/>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a:extLst>
              <a:ext uri="{FF2B5EF4-FFF2-40B4-BE49-F238E27FC236}">
                <a16:creationId xmlns:a16="http://schemas.microsoft.com/office/drawing/2014/main" id="{0C3585AF-8DC3-C5C6-D5E4-D9416082BC6E}"/>
              </a:ext>
            </a:extLst>
          </p:cNvPr>
          <p:cNvSpPr/>
          <p:nvPr/>
        </p:nvSpPr>
        <p:spPr>
          <a:xfrm>
            <a:off x="8024028" y="2884058"/>
            <a:ext cx="361950" cy="381621"/>
          </a:xfrm>
          <a:prstGeom prst="rect">
            <a:avLst/>
          </a:prstGeom>
          <a:noFill/>
          <a:ln w="6350">
            <a:solidFill>
              <a:schemeClr val="bg1"/>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12">
            <a:extLst>
              <a:ext uri="{FF2B5EF4-FFF2-40B4-BE49-F238E27FC236}">
                <a16:creationId xmlns:a16="http://schemas.microsoft.com/office/drawing/2014/main" id="{9AC19BCF-4989-D364-DCCF-98434D6D191E}"/>
              </a:ext>
            </a:extLst>
          </p:cNvPr>
          <p:cNvSpPr/>
          <p:nvPr/>
        </p:nvSpPr>
        <p:spPr>
          <a:xfrm>
            <a:off x="8027393" y="3267873"/>
            <a:ext cx="361950" cy="370570"/>
          </a:xfrm>
          <a:prstGeom prst="rect">
            <a:avLst/>
          </a:prstGeom>
          <a:noFill/>
          <a:ln w="6350">
            <a:solidFill>
              <a:schemeClr val="bg1"/>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a:extLst>
              <a:ext uri="{FF2B5EF4-FFF2-40B4-BE49-F238E27FC236}">
                <a16:creationId xmlns:a16="http://schemas.microsoft.com/office/drawing/2014/main" id="{3693547D-24CD-0B9B-4F52-EB4DAE7D178D}"/>
              </a:ext>
            </a:extLst>
          </p:cNvPr>
          <p:cNvSpPr/>
          <p:nvPr/>
        </p:nvSpPr>
        <p:spPr>
          <a:xfrm>
            <a:off x="8024028" y="3639965"/>
            <a:ext cx="361950" cy="381621"/>
          </a:xfrm>
          <a:prstGeom prst="rect">
            <a:avLst/>
          </a:prstGeom>
          <a:noFill/>
          <a:ln w="6350">
            <a:solidFill>
              <a:schemeClr val="bg1"/>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a:extLst>
              <a:ext uri="{FF2B5EF4-FFF2-40B4-BE49-F238E27FC236}">
                <a16:creationId xmlns:a16="http://schemas.microsoft.com/office/drawing/2014/main" id="{9CF5DDEB-26E6-9C71-019C-774C2C97B7D3}"/>
              </a:ext>
            </a:extLst>
          </p:cNvPr>
          <p:cNvSpPr/>
          <p:nvPr/>
        </p:nvSpPr>
        <p:spPr>
          <a:xfrm>
            <a:off x="8020324" y="4019324"/>
            <a:ext cx="361950" cy="387619"/>
          </a:xfrm>
          <a:prstGeom prst="rect">
            <a:avLst/>
          </a:prstGeom>
          <a:noFill/>
          <a:ln w="6350">
            <a:solidFill>
              <a:schemeClr val="bg1"/>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a:extLst>
              <a:ext uri="{FF2B5EF4-FFF2-40B4-BE49-F238E27FC236}">
                <a16:creationId xmlns:a16="http://schemas.microsoft.com/office/drawing/2014/main" id="{95458D36-FF3E-02B2-A251-8038AD418418}"/>
              </a:ext>
            </a:extLst>
          </p:cNvPr>
          <p:cNvSpPr/>
          <p:nvPr/>
        </p:nvSpPr>
        <p:spPr>
          <a:xfrm>
            <a:off x="8381280" y="4021602"/>
            <a:ext cx="361950" cy="381621"/>
          </a:xfrm>
          <a:prstGeom prst="rect">
            <a:avLst/>
          </a:prstGeom>
          <a:noFill/>
          <a:ln w="6350">
            <a:solidFill>
              <a:schemeClr val="bg1"/>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a:extLst>
              <a:ext uri="{FF2B5EF4-FFF2-40B4-BE49-F238E27FC236}">
                <a16:creationId xmlns:a16="http://schemas.microsoft.com/office/drawing/2014/main" id="{AB2FEC5F-C124-366C-D417-46F098091AAC}"/>
              </a:ext>
            </a:extLst>
          </p:cNvPr>
          <p:cNvSpPr/>
          <p:nvPr/>
        </p:nvSpPr>
        <p:spPr>
          <a:xfrm>
            <a:off x="8749390" y="4022338"/>
            <a:ext cx="361950" cy="381621"/>
          </a:xfrm>
          <a:prstGeom prst="rect">
            <a:avLst/>
          </a:prstGeom>
          <a:noFill/>
          <a:ln w="6350">
            <a:solidFill>
              <a:schemeClr val="bg1"/>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17">
            <a:extLst>
              <a:ext uri="{FF2B5EF4-FFF2-40B4-BE49-F238E27FC236}">
                <a16:creationId xmlns:a16="http://schemas.microsoft.com/office/drawing/2014/main" id="{89E34E1F-ADB2-2275-4180-EC33E0138018}"/>
              </a:ext>
            </a:extLst>
          </p:cNvPr>
          <p:cNvSpPr/>
          <p:nvPr/>
        </p:nvSpPr>
        <p:spPr>
          <a:xfrm>
            <a:off x="9117500" y="4023074"/>
            <a:ext cx="350182" cy="381621"/>
          </a:xfrm>
          <a:prstGeom prst="rect">
            <a:avLst/>
          </a:prstGeom>
          <a:noFill/>
          <a:ln w="6350">
            <a:solidFill>
              <a:schemeClr val="bg1"/>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18">
            <a:extLst>
              <a:ext uri="{FF2B5EF4-FFF2-40B4-BE49-F238E27FC236}">
                <a16:creationId xmlns:a16="http://schemas.microsoft.com/office/drawing/2014/main" id="{480E6416-2438-7434-867A-01B4911C68D1}"/>
              </a:ext>
            </a:extLst>
          </p:cNvPr>
          <p:cNvSpPr/>
          <p:nvPr/>
        </p:nvSpPr>
        <p:spPr>
          <a:xfrm>
            <a:off x="9466862" y="4023810"/>
            <a:ext cx="373718" cy="381621"/>
          </a:xfrm>
          <a:prstGeom prst="rect">
            <a:avLst/>
          </a:prstGeom>
          <a:noFill/>
          <a:ln w="6350">
            <a:solidFill>
              <a:schemeClr val="bg1"/>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ectangle 19">
            <a:extLst>
              <a:ext uri="{FF2B5EF4-FFF2-40B4-BE49-F238E27FC236}">
                <a16:creationId xmlns:a16="http://schemas.microsoft.com/office/drawing/2014/main" id="{FE9C1E88-4232-39C9-447D-A9B2236FD59E}"/>
              </a:ext>
            </a:extLst>
          </p:cNvPr>
          <p:cNvSpPr/>
          <p:nvPr/>
        </p:nvSpPr>
        <p:spPr>
          <a:xfrm>
            <a:off x="9834620" y="4024495"/>
            <a:ext cx="361950" cy="381621"/>
          </a:xfrm>
          <a:prstGeom prst="rect">
            <a:avLst/>
          </a:prstGeom>
          <a:noFill/>
          <a:ln w="6350">
            <a:solidFill>
              <a:schemeClr val="bg1"/>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20">
            <a:extLst>
              <a:ext uri="{FF2B5EF4-FFF2-40B4-BE49-F238E27FC236}">
                <a16:creationId xmlns:a16="http://schemas.microsoft.com/office/drawing/2014/main" id="{0A566E53-C385-BBD0-D933-2A34500754DA}"/>
              </a:ext>
            </a:extLst>
          </p:cNvPr>
          <p:cNvSpPr/>
          <p:nvPr/>
        </p:nvSpPr>
        <p:spPr>
          <a:xfrm>
            <a:off x="10196570" y="4026505"/>
            <a:ext cx="361950" cy="381621"/>
          </a:xfrm>
          <a:prstGeom prst="rect">
            <a:avLst/>
          </a:prstGeom>
          <a:noFill/>
          <a:ln w="6350">
            <a:solidFill>
              <a:schemeClr val="bg1"/>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tangle 21">
            <a:extLst>
              <a:ext uri="{FF2B5EF4-FFF2-40B4-BE49-F238E27FC236}">
                <a16:creationId xmlns:a16="http://schemas.microsoft.com/office/drawing/2014/main" id="{2D4FC2CF-4B62-FAC5-99CA-0A8C681681E6}"/>
              </a:ext>
            </a:extLst>
          </p:cNvPr>
          <p:cNvSpPr/>
          <p:nvPr/>
        </p:nvSpPr>
        <p:spPr>
          <a:xfrm>
            <a:off x="10198484" y="3640717"/>
            <a:ext cx="361950" cy="381621"/>
          </a:xfrm>
          <a:prstGeom prst="rect">
            <a:avLst/>
          </a:prstGeom>
          <a:noFill/>
          <a:ln w="6350">
            <a:solidFill>
              <a:schemeClr val="bg1"/>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22">
            <a:extLst>
              <a:ext uri="{FF2B5EF4-FFF2-40B4-BE49-F238E27FC236}">
                <a16:creationId xmlns:a16="http://schemas.microsoft.com/office/drawing/2014/main" id="{21C1A00A-4C9B-E59A-6590-D183DF8FDDF0}"/>
              </a:ext>
            </a:extLst>
          </p:cNvPr>
          <p:cNvSpPr/>
          <p:nvPr/>
        </p:nvSpPr>
        <p:spPr>
          <a:xfrm>
            <a:off x="10187045" y="3256485"/>
            <a:ext cx="361950" cy="381621"/>
          </a:xfrm>
          <a:prstGeom prst="rect">
            <a:avLst/>
          </a:prstGeom>
          <a:noFill/>
          <a:ln w="6350">
            <a:solidFill>
              <a:schemeClr val="bg1"/>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Rectangle 23">
            <a:extLst>
              <a:ext uri="{FF2B5EF4-FFF2-40B4-BE49-F238E27FC236}">
                <a16:creationId xmlns:a16="http://schemas.microsoft.com/office/drawing/2014/main" id="{DC98C776-A0B3-32BA-6260-798A45F02C6F}"/>
              </a:ext>
            </a:extLst>
          </p:cNvPr>
          <p:cNvSpPr/>
          <p:nvPr/>
        </p:nvSpPr>
        <p:spPr>
          <a:xfrm>
            <a:off x="10199374" y="2876569"/>
            <a:ext cx="358326" cy="381621"/>
          </a:xfrm>
          <a:prstGeom prst="rect">
            <a:avLst/>
          </a:prstGeom>
          <a:noFill/>
          <a:ln w="6350">
            <a:solidFill>
              <a:schemeClr val="bg1"/>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Rectangle 24">
            <a:extLst>
              <a:ext uri="{FF2B5EF4-FFF2-40B4-BE49-F238E27FC236}">
                <a16:creationId xmlns:a16="http://schemas.microsoft.com/office/drawing/2014/main" id="{1490F655-B75A-BD6C-2F9D-60A38EF25738}"/>
              </a:ext>
            </a:extLst>
          </p:cNvPr>
          <p:cNvSpPr/>
          <p:nvPr/>
        </p:nvSpPr>
        <p:spPr>
          <a:xfrm>
            <a:off x="10188921" y="2497203"/>
            <a:ext cx="361950" cy="381621"/>
          </a:xfrm>
          <a:prstGeom prst="rect">
            <a:avLst/>
          </a:prstGeom>
          <a:noFill/>
          <a:ln w="6350">
            <a:solidFill>
              <a:schemeClr val="bg1"/>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ectangle 25">
            <a:extLst>
              <a:ext uri="{FF2B5EF4-FFF2-40B4-BE49-F238E27FC236}">
                <a16:creationId xmlns:a16="http://schemas.microsoft.com/office/drawing/2014/main" id="{0CF61B7C-D547-29EE-87A6-5CB3D103591E}"/>
              </a:ext>
            </a:extLst>
          </p:cNvPr>
          <p:cNvSpPr/>
          <p:nvPr/>
        </p:nvSpPr>
        <p:spPr>
          <a:xfrm>
            <a:off x="10187045" y="2115266"/>
            <a:ext cx="361950" cy="381621"/>
          </a:xfrm>
          <a:prstGeom prst="rect">
            <a:avLst/>
          </a:prstGeom>
          <a:noFill/>
          <a:ln w="6350">
            <a:solidFill>
              <a:schemeClr val="bg1"/>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Rectangle 30">
            <a:extLst>
              <a:ext uri="{FF2B5EF4-FFF2-40B4-BE49-F238E27FC236}">
                <a16:creationId xmlns:a16="http://schemas.microsoft.com/office/drawing/2014/main" id="{F1820293-B82C-EDB8-1F6C-AC98D350CAF2}"/>
              </a:ext>
            </a:extLst>
          </p:cNvPr>
          <p:cNvSpPr/>
          <p:nvPr/>
        </p:nvSpPr>
        <p:spPr>
          <a:xfrm>
            <a:off x="10190145" y="1733329"/>
            <a:ext cx="361950" cy="381621"/>
          </a:xfrm>
          <a:prstGeom prst="rect">
            <a:avLst/>
          </a:prstGeom>
          <a:noFill/>
          <a:ln w="6350">
            <a:solidFill>
              <a:schemeClr val="bg1"/>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Rectangle 32">
            <a:extLst>
              <a:ext uri="{FF2B5EF4-FFF2-40B4-BE49-F238E27FC236}">
                <a16:creationId xmlns:a16="http://schemas.microsoft.com/office/drawing/2014/main" id="{6E8949F0-065B-B51D-20E3-1B123D6F57B3}"/>
              </a:ext>
            </a:extLst>
          </p:cNvPr>
          <p:cNvSpPr/>
          <p:nvPr/>
        </p:nvSpPr>
        <p:spPr>
          <a:xfrm>
            <a:off x="9824392" y="1735081"/>
            <a:ext cx="361950" cy="381621"/>
          </a:xfrm>
          <a:prstGeom prst="rect">
            <a:avLst/>
          </a:prstGeom>
          <a:noFill/>
          <a:ln w="6350">
            <a:solidFill>
              <a:schemeClr val="bg1"/>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Rectangle 33">
            <a:extLst>
              <a:ext uri="{FF2B5EF4-FFF2-40B4-BE49-F238E27FC236}">
                <a16:creationId xmlns:a16="http://schemas.microsoft.com/office/drawing/2014/main" id="{3E91FBBD-CA59-B637-CE18-02DC8E1310C6}"/>
              </a:ext>
            </a:extLst>
          </p:cNvPr>
          <p:cNvSpPr/>
          <p:nvPr/>
        </p:nvSpPr>
        <p:spPr>
          <a:xfrm>
            <a:off x="9467737" y="1732284"/>
            <a:ext cx="361950" cy="381621"/>
          </a:xfrm>
          <a:prstGeom prst="rect">
            <a:avLst/>
          </a:prstGeom>
          <a:noFill/>
          <a:ln w="6350">
            <a:solidFill>
              <a:schemeClr val="bg1"/>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Rectangle 43">
            <a:extLst>
              <a:ext uri="{FF2B5EF4-FFF2-40B4-BE49-F238E27FC236}">
                <a16:creationId xmlns:a16="http://schemas.microsoft.com/office/drawing/2014/main" id="{51F21B1A-E72B-A784-F8F5-3FCC2936D8A8}"/>
              </a:ext>
            </a:extLst>
          </p:cNvPr>
          <p:cNvSpPr/>
          <p:nvPr/>
        </p:nvSpPr>
        <p:spPr>
          <a:xfrm>
            <a:off x="9106533" y="1734036"/>
            <a:ext cx="361950" cy="381621"/>
          </a:xfrm>
          <a:prstGeom prst="rect">
            <a:avLst/>
          </a:prstGeom>
          <a:noFill/>
          <a:ln w="6350">
            <a:solidFill>
              <a:schemeClr val="bg1"/>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5" name="Rectangle 74">
            <a:extLst>
              <a:ext uri="{FF2B5EF4-FFF2-40B4-BE49-F238E27FC236}">
                <a16:creationId xmlns:a16="http://schemas.microsoft.com/office/drawing/2014/main" id="{BC4BE224-F3C9-7DAF-816E-CFA8B1E93ABB}"/>
              </a:ext>
            </a:extLst>
          </p:cNvPr>
          <p:cNvSpPr/>
          <p:nvPr/>
        </p:nvSpPr>
        <p:spPr>
          <a:xfrm>
            <a:off x="8745329" y="1731239"/>
            <a:ext cx="361950" cy="381621"/>
          </a:xfrm>
          <a:prstGeom prst="rect">
            <a:avLst/>
          </a:prstGeom>
          <a:noFill/>
          <a:ln w="6350">
            <a:solidFill>
              <a:schemeClr val="bg1"/>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6" name="TextBox 75">
            <a:extLst>
              <a:ext uri="{FF2B5EF4-FFF2-40B4-BE49-F238E27FC236}">
                <a16:creationId xmlns:a16="http://schemas.microsoft.com/office/drawing/2014/main" id="{A49B6F97-23D5-2D15-5D01-B3D0427B902F}"/>
              </a:ext>
            </a:extLst>
          </p:cNvPr>
          <p:cNvSpPr txBox="1"/>
          <p:nvPr/>
        </p:nvSpPr>
        <p:spPr>
          <a:xfrm>
            <a:off x="8076724" y="1783831"/>
            <a:ext cx="239666" cy="276999"/>
          </a:xfrm>
          <a:prstGeom prst="rect">
            <a:avLst/>
          </a:prstGeom>
          <a:noFill/>
        </p:spPr>
        <p:txBody>
          <a:bodyPr wrap="square" rtlCol="0">
            <a:spAutoFit/>
          </a:bodyPr>
          <a:lstStyle/>
          <a:p>
            <a:pPr algn="ctr"/>
            <a:r>
              <a:rPr lang="en-GB" sz="1200" dirty="0">
                <a:solidFill>
                  <a:schemeClr val="bg1"/>
                </a:solidFill>
                <a:latin typeface="Cambria Math" panose="02040503050406030204" pitchFamily="18" charset="0"/>
                <a:ea typeface="Cambria Math" panose="02040503050406030204" pitchFamily="18" charset="0"/>
              </a:rPr>
              <a:t>0</a:t>
            </a:r>
          </a:p>
        </p:txBody>
      </p:sp>
      <p:sp>
        <p:nvSpPr>
          <p:cNvPr id="77" name="TextBox 76">
            <a:extLst>
              <a:ext uri="{FF2B5EF4-FFF2-40B4-BE49-F238E27FC236}">
                <a16:creationId xmlns:a16="http://schemas.microsoft.com/office/drawing/2014/main" id="{2FD5568D-C684-88E3-F8D8-382242C15055}"/>
              </a:ext>
            </a:extLst>
          </p:cNvPr>
          <p:cNvSpPr txBox="1"/>
          <p:nvPr/>
        </p:nvSpPr>
        <p:spPr>
          <a:xfrm>
            <a:off x="8440773" y="1780525"/>
            <a:ext cx="239666" cy="276999"/>
          </a:xfrm>
          <a:prstGeom prst="rect">
            <a:avLst/>
          </a:prstGeom>
          <a:noFill/>
        </p:spPr>
        <p:txBody>
          <a:bodyPr wrap="square" rtlCol="0">
            <a:spAutoFit/>
          </a:bodyPr>
          <a:lstStyle/>
          <a:p>
            <a:pPr algn="ctr"/>
            <a:r>
              <a:rPr lang="en-GB" sz="1200" dirty="0">
                <a:solidFill>
                  <a:schemeClr val="bg1"/>
                </a:solidFill>
                <a:latin typeface="Cambria Math" panose="02040503050406030204" pitchFamily="18" charset="0"/>
                <a:ea typeface="Cambria Math" panose="02040503050406030204" pitchFamily="18" charset="0"/>
              </a:rPr>
              <a:t>0</a:t>
            </a:r>
          </a:p>
        </p:txBody>
      </p:sp>
      <p:sp>
        <p:nvSpPr>
          <p:cNvPr id="78" name="TextBox 77">
            <a:extLst>
              <a:ext uri="{FF2B5EF4-FFF2-40B4-BE49-F238E27FC236}">
                <a16:creationId xmlns:a16="http://schemas.microsoft.com/office/drawing/2014/main" id="{EE75CF51-E19D-640F-8014-E3B439A08F80}"/>
              </a:ext>
            </a:extLst>
          </p:cNvPr>
          <p:cNvSpPr txBox="1"/>
          <p:nvPr/>
        </p:nvSpPr>
        <p:spPr>
          <a:xfrm>
            <a:off x="8806359" y="1780525"/>
            <a:ext cx="239666" cy="276999"/>
          </a:xfrm>
          <a:prstGeom prst="rect">
            <a:avLst/>
          </a:prstGeom>
          <a:noFill/>
        </p:spPr>
        <p:txBody>
          <a:bodyPr wrap="square" rtlCol="0">
            <a:spAutoFit/>
          </a:bodyPr>
          <a:lstStyle/>
          <a:p>
            <a:pPr algn="ctr"/>
            <a:r>
              <a:rPr lang="en-GB" sz="1200" dirty="0">
                <a:solidFill>
                  <a:schemeClr val="bg1"/>
                </a:solidFill>
                <a:latin typeface="Cambria Math" panose="02040503050406030204" pitchFamily="18" charset="0"/>
                <a:ea typeface="Cambria Math" panose="02040503050406030204" pitchFamily="18" charset="0"/>
              </a:rPr>
              <a:t>0</a:t>
            </a:r>
          </a:p>
        </p:txBody>
      </p:sp>
      <p:sp>
        <p:nvSpPr>
          <p:cNvPr id="165" name="TextBox 164">
            <a:extLst>
              <a:ext uri="{FF2B5EF4-FFF2-40B4-BE49-F238E27FC236}">
                <a16:creationId xmlns:a16="http://schemas.microsoft.com/office/drawing/2014/main" id="{EFDF9F38-3850-5375-0D46-CF53CA2223A8}"/>
              </a:ext>
            </a:extLst>
          </p:cNvPr>
          <p:cNvSpPr txBox="1"/>
          <p:nvPr/>
        </p:nvSpPr>
        <p:spPr>
          <a:xfrm>
            <a:off x="9172340" y="1780525"/>
            <a:ext cx="239666" cy="276999"/>
          </a:xfrm>
          <a:prstGeom prst="rect">
            <a:avLst/>
          </a:prstGeom>
          <a:noFill/>
        </p:spPr>
        <p:txBody>
          <a:bodyPr wrap="square" rtlCol="0">
            <a:spAutoFit/>
          </a:bodyPr>
          <a:lstStyle/>
          <a:p>
            <a:pPr algn="ctr"/>
            <a:r>
              <a:rPr lang="en-GB" sz="1200" dirty="0">
                <a:solidFill>
                  <a:schemeClr val="bg1"/>
                </a:solidFill>
                <a:latin typeface="Cambria Math" panose="02040503050406030204" pitchFamily="18" charset="0"/>
                <a:ea typeface="Cambria Math" panose="02040503050406030204" pitchFamily="18" charset="0"/>
              </a:rPr>
              <a:t>0</a:t>
            </a:r>
          </a:p>
        </p:txBody>
      </p:sp>
      <p:sp>
        <p:nvSpPr>
          <p:cNvPr id="166" name="TextBox 165">
            <a:extLst>
              <a:ext uri="{FF2B5EF4-FFF2-40B4-BE49-F238E27FC236}">
                <a16:creationId xmlns:a16="http://schemas.microsoft.com/office/drawing/2014/main" id="{15FEDE2A-D400-0D3A-992D-57E6A11682EF}"/>
              </a:ext>
            </a:extLst>
          </p:cNvPr>
          <p:cNvSpPr txBox="1"/>
          <p:nvPr/>
        </p:nvSpPr>
        <p:spPr>
          <a:xfrm>
            <a:off x="9530402" y="1789329"/>
            <a:ext cx="239666" cy="276999"/>
          </a:xfrm>
          <a:prstGeom prst="rect">
            <a:avLst/>
          </a:prstGeom>
          <a:noFill/>
        </p:spPr>
        <p:txBody>
          <a:bodyPr wrap="square" rtlCol="0">
            <a:spAutoFit/>
          </a:bodyPr>
          <a:lstStyle/>
          <a:p>
            <a:pPr algn="ctr"/>
            <a:r>
              <a:rPr lang="en-GB" sz="1200" dirty="0">
                <a:solidFill>
                  <a:schemeClr val="bg1"/>
                </a:solidFill>
                <a:latin typeface="Cambria Math" panose="02040503050406030204" pitchFamily="18" charset="0"/>
                <a:ea typeface="Cambria Math" panose="02040503050406030204" pitchFamily="18" charset="0"/>
              </a:rPr>
              <a:t>0</a:t>
            </a:r>
          </a:p>
        </p:txBody>
      </p:sp>
      <p:sp>
        <p:nvSpPr>
          <p:cNvPr id="167" name="TextBox 166">
            <a:extLst>
              <a:ext uri="{FF2B5EF4-FFF2-40B4-BE49-F238E27FC236}">
                <a16:creationId xmlns:a16="http://schemas.microsoft.com/office/drawing/2014/main" id="{25E6E548-BC20-593B-C16A-39676F08333B}"/>
              </a:ext>
            </a:extLst>
          </p:cNvPr>
          <p:cNvSpPr txBox="1"/>
          <p:nvPr/>
        </p:nvSpPr>
        <p:spPr>
          <a:xfrm>
            <a:off x="9882230" y="1784850"/>
            <a:ext cx="239666" cy="276999"/>
          </a:xfrm>
          <a:prstGeom prst="rect">
            <a:avLst/>
          </a:prstGeom>
          <a:noFill/>
        </p:spPr>
        <p:txBody>
          <a:bodyPr wrap="square" rtlCol="0">
            <a:spAutoFit/>
          </a:bodyPr>
          <a:lstStyle/>
          <a:p>
            <a:pPr algn="ctr"/>
            <a:r>
              <a:rPr lang="en-GB" sz="1200" dirty="0">
                <a:solidFill>
                  <a:schemeClr val="bg1"/>
                </a:solidFill>
                <a:latin typeface="Cambria Math" panose="02040503050406030204" pitchFamily="18" charset="0"/>
                <a:ea typeface="Cambria Math" panose="02040503050406030204" pitchFamily="18" charset="0"/>
              </a:rPr>
              <a:t>0</a:t>
            </a:r>
          </a:p>
        </p:txBody>
      </p:sp>
      <p:sp>
        <p:nvSpPr>
          <p:cNvPr id="168" name="TextBox 167">
            <a:extLst>
              <a:ext uri="{FF2B5EF4-FFF2-40B4-BE49-F238E27FC236}">
                <a16:creationId xmlns:a16="http://schemas.microsoft.com/office/drawing/2014/main" id="{D61382E6-1B54-ED62-36EC-1488B1BDB41E}"/>
              </a:ext>
            </a:extLst>
          </p:cNvPr>
          <p:cNvSpPr txBox="1"/>
          <p:nvPr/>
        </p:nvSpPr>
        <p:spPr>
          <a:xfrm>
            <a:off x="10256078" y="1789378"/>
            <a:ext cx="239666" cy="276999"/>
          </a:xfrm>
          <a:prstGeom prst="rect">
            <a:avLst/>
          </a:prstGeom>
          <a:noFill/>
        </p:spPr>
        <p:txBody>
          <a:bodyPr wrap="square" rtlCol="0">
            <a:spAutoFit/>
          </a:bodyPr>
          <a:lstStyle/>
          <a:p>
            <a:pPr algn="ctr"/>
            <a:r>
              <a:rPr lang="en-GB" sz="1200" dirty="0">
                <a:solidFill>
                  <a:schemeClr val="bg1"/>
                </a:solidFill>
                <a:latin typeface="Cambria Math" panose="02040503050406030204" pitchFamily="18" charset="0"/>
                <a:ea typeface="Cambria Math" panose="02040503050406030204" pitchFamily="18" charset="0"/>
              </a:rPr>
              <a:t>0</a:t>
            </a:r>
          </a:p>
        </p:txBody>
      </p:sp>
      <p:sp>
        <p:nvSpPr>
          <p:cNvPr id="169" name="TextBox 168">
            <a:extLst>
              <a:ext uri="{FF2B5EF4-FFF2-40B4-BE49-F238E27FC236}">
                <a16:creationId xmlns:a16="http://schemas.microsoft.com/office/drawing/2014/main" id="{2C071D0A-02BC-E4D5-5036-C2EE92C140E2}"/>
              </a:ext>
            </a:extLst>
          </p:cNvPr>
          <p:cNvSpPr txBox="1"/>
          <p:nvPr/>
        </p:nvSpPr>
        <p:spPr>
          <a:xfrm>
            <a:off x="10257712" y="2170827"/>
            <a:ext cx="239666" cy="276999"/>
          </a:xfrm>
          <a:prstGeom prst="rect">
            <a:avLst/>
          </a:prstGeom>
          <a:noFill/>
        </p:spPr>
        <p:txBody>
          <a:bodyPr wrap="square" rtlCol="0">
            <a:spAutoFit/>
          </a:bodyPr>
          <a:lstStyle/>
          <a:p>
            <a:pPr algn="ctr"/>
            <a:r>
              <a:rPr lang="en-GB" sz="1200" dirty="0">
                <a:solidFill>
                  <a:schemeClr val="bg1"/>
                </a:solidFill>
                <a:latin typeface="Cambria Math" panose="02040503050406030204" pitchFamily="18" charset="0"/>
                <a:ea typeface="Cambria Math" panose="02040503050406030204" pitchFamily="18" charset="0"/>
              </a:rPr>
              <a:t>0</a:t>
            </a:r>
          </a:p>
        </p:txBody>
      </p:sp>
      <p:sp>
        <p:nvSpPr>
          <p:cNvPr id="170" name="TextBox 169">
            <a:extLst>
              <a:ext uri="{FF2B5EF4-FFF2-40B4-BE49-F238E27FC236}">
                <a16:creationId xmlns:a16="http://schemas.microsoft.com/office/drawing/2014/main" id="{28D9D47A-438E-8BED-F4C6-ADBF88B2F60B}"/>
              </a:ext>
            </a:extLst>
          </p:cNvPr>
          <p:cNvSpPr txBox="1"/>
          <p:nvPr/>
        </p:nvSpPr>
        <p:spPr>
          <a:xfrm>
            <a:off x="10264137" y="2557102"/>
            <a:ext cx="239666" cy="276999"/>
          </a:xfrm>
          <a:prstGeom prst="rect">
            <a:avLst/>
          </a:prstGeom>
          <a:noFill/>
        </p:spPr>
        <p:txBody>
          <a:bodyPr wrap="square" rtlCol="0">
            <a:spAutoFit/>
          </a:bodyPr>
          <a:lstStyle/>
          <a:p>
            <a:pPr algn="ctr"/>
            <a:r>
              <a:rPr lang="en-GB" sz="1200" dirty="0">
                <a:solidFill>
                  <a:schemeClr val="bg1"/>
                </a:solidFill>
                <a:latin typeface="Cambria Math" panose="02040503050406030204" pitchFamily="18" charset="0"/>
                <a:ea typeface="Cambria Math" panose="02040503050406030204" pitchFamily="18" charset="0"/>
              </a:rPr>
              <a:t>0</a:t>
            </a:r>
          </a:p>
        </p:txBody>
      </p:sp>
      <p:sp>
        <p:nvSpPr>
          <p:cNvPr id="171" name="TextBox 170">
            <a:extLst>
              <a:ext uri="{FF2B5EF4-FFF2-40B4-BE49-F238E27FC236}">
                <a16:creationId xmlns:a16="http://schemas.microsoft.com/office/drawing/2014/main" id="{69CE9F5B-76FE-FB62-0175-BFAB173E940B}"/>
              </a:ext>
            </a:extLst>
          </p:cNvPr>
          <p:cNvSpPr txBox="1"/>
          <p:nvPr/>
        </p:nvSpPr>
        <p:spPr>
          <a:xfrm>
            <a:off x="10272503" y="2921292"/>
            <a:ext cx="239666" cy="276999"/>
          </a:xfrm>
          <a:prstGeom prst="rect">
            <a:avLst/>
          </a:prstGeom>
          <a:noFill/>
        </p:spPr>
        <p:txBody>
          <a:bodyPr wrap="square" rtlCol="0">
            <a:spAutoFit/>
          </a:bodyPr>
          <a:lstStyle/>
          <a:p>
            <a:pPr algn="ctr"/>
            <a:r>
              <a:rPr lang="en-GB" sz="1200" dirty="0">
                <a:solidFill>
                  <a:schemeClr val="bg1"/>
                </a:solidFill>
                <a:latin typeface="Cambria Math" panose="02040503050406030204" pitchFamily="18" charset="0"/>
                <a:ea typeface="Cambria Math" panose="02040503050406030204" pitchFamily="18" charset="0"/>
              </a:rPr>
              <a:t>0</a:t>
            </a:r>
          </a:p>
        </p:txBody>
      </p:sp>
      <p:sp>
        <p:nvSpPr>
          <p:cNvPr id="172" name="TextBox 171">
            <a:extLst>
              <a:ext uri="{FF2B5EF4-FFF2-40B4-BE49-F238E27FC236}">
                <a16:creationId xmlns:a16="http://schemas.microsoft.com/office/drawing/2014/main" id="{807932BB-BBF7-8DF2-BEBC-B155D2F0E8B4}"/>
              </a:ext>
            </a:extLst>
          </p:cNvPr>
          <p:cNvSpPr txBox="1"/>
          <p:nvPr/>
        </p:nvSpPr>
        <p:spPr>
          <a:xfrm>
            <a:off x="10267075" y="3298953"/>
            <a:ext cx="239666" cy="276999"/>
          </a:xfrm>
          <a:prstGeom prst="rect">
            <a:avLst/>
          </a:prstGeom>
          <a:noFill/>
        </p:spPr>
        <p:txBody>
          <a:bodyPr wrap="square" rtlCol="0">
            <a:spAutoFit/>
          </a:bodyPr>
          <a:lstStyle/>
          <a:p>
            <a:pPr algn="ctr"/>
            <a:r>
              <a:rPr lang="en-GB" sz="1200" dirty="0">
                <a:solidFill>
                  <a:schemeClr val="bg1"/>
                </a:solidFill>
                <a:latin typeface="Cambria Math" panose="02040503050406030204" pitchFamily="18" charset="0"/>
                <a:ea typeface="Cambria Math" panose="02040503050406030204" pitchFamily="18" charset="0"/>
              </a:rPr>
              <a:t>0</a:t>
            </a:r>
          </a:p>
        </p:txBody>
      </p:sp>
      <p:sp>
        <p:nvSpPr>
          <p:cNvPr id="173" name="Rectangle 172">
            <a:extLst>
              <a:ext uri="{FF2B5EF4-FFF2-40B4-BE49-F238E27FC236}">
                <a16:creationId xmlns:a16="http://schemas.microsoft.com/office/drawing/2014/main" id="{C7CD0D53-9624-CB61-F3F4-04DB6A45D7DF}"/>
              </a:ext>
            </a:extLst>
          </p:cNvPr>
          <p:cNvSpPr/>
          <p:nvPr/>
        </p:nvSpPr>
        <p:spPr>
          <a:xfrm>
            <a:off x="10192067" y="3642273"/>
            <a:ext cx="361950" cy="381621"/>
          </a:xfrm>
          <a:prstGeom prst="rect">
            <a:avLst/>
          </a:prstGeom>
          <a:noFill/>
          <a:ln w="6350">
            <a:solidFill>
              <a:schemeClr val="bg1"/>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4" name="TextBox 173">
            <a:extLst>
              <a:ext uri="{FF2B5EF4-FFF2-40B4-BE49-F238E27FC236}">
                <a16:creationId xmlns:a16="http://schemas.microsoft.com/office/drawing/2014/main" id="{3CFDD6AF-6374-9714-AA16-2353072A2E23}"/>
              </a:ext>
            </a:extLst>
          </p:cNvPr>
          <p:cNvSpPr txBox="1"/>
          <p:nvPr/>
        </p:nvSpPr>
        <p:spPr>
          <a:xfrm>
            <a:off x="10272097" y="3684741"/>
            <a:ext cx="239666" cy="276999"/>
          </a:xfrm>
          <a:prstGeom prst="rect">
            <a:avLst/>
          </a:prstGeom>
          <a:noFill/>
        </p:spPr>
        <p:txBody>
          <a:bodyPr wrap="square" rtlCol="0">
            <a:spAutoFit/>
          </a:bodyPr>
          <a:lstStyle/>
          <a:p>
            <a:pPr algn="ctr"/>
            <a:r>
              <a:rPr lang="en-GB" sz="1200" dirty="0">
                <a:solidFill>
                  <a:schemeClr val="bg1"/>
                </a:solidFill>
                <a:latin typeface="Cambria Math" panose="02040503050406030204" pitchFamily="18" charset="0"/>
                <a:ea typeface="Cambria Math" panose="02040503050406030204" pitchFamily="18" charset="0"/>
              </a:rPr>
              <a:t>0</a:t>
            </a:r>
          </a:p>
        </p:txBody>
      </p:sp>
      <p:sp>
        <p:nvSpPr>
          <p:cNvPr id="175" name="Rectangle 174">
            <a:extLst>
              <a:ext uri="{FF2B5EF4-FFF2-40B4-BE49-F238E27FC236}">
                <a16:creationId xmlns:a16="http://schemas.microsoft.com/office/drawing/2014/main" id="{F6BAA187-91CD-9A35-9736-ED2FC9C355F8}"/>
              </a:ext>
            </a:extLst>
          </p:cNvPr>
          <p:cNvSpPr/>
          <p:nvPr/>
        </p:nvSpPr>
        <p:spPr>
          <a:xfrm>
            <a:off x="10193017" y="4021099"/>
            <a:ext cx="361950" cy="381621"/>
          </a:xfrm>
          <a:prstGeom prst="rect">
            <a:avLst/>
          </a:prstGeom>
          <a:noFill/>
          <a:ln w="6350">
            <a:solidFill>
              <a:schemeClr val="bg1"/>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6" name="TextBox 175">
            <a:extLst>
              <a:ext uri="{FF2B5EF4-FFF2-40B4-BE49-F238E27FC236}">
                <a16:creationId xmlns:a16="http://schemas.microsoft.com/office/drawing/2014/main" id="{CF8AEC0E-37E1-BE9F-4B91-F64AB69ECE6F}"/>
              </a:ext>
            </a:extLst>
          </p:cNvPr>
          <p:cNvSpPr txBox="1"/>
          <p:nvPr/>
        </p:nvSpPr>
        <p:spPr>
          <a:xfrm>
            <a:off x="10263522" y="4073092"/>
            <a:ext cx="239666" cy="276999"/>
          </a:xfrm>
          <a:prstGeom prst="rect">
            <a:avLst/>
          </a:prstGeom>
          <a:noFill/>
        </p:spPr>
        <p:txBody>
          <a:bodyPr wrap="square" rtlCol="0">
            <a:spAutoFit/>
          </a:bodyPr>
          <a:lstStyle/>
          <a:p>
            <a:pPr algn="ctr"/>
            <a:r>
              <a:rPr lang="en-GB" sz="1200" dirty="0">
                <a:solidFill>
                  <a:schemeClr val="bg1"/>
                </a:solidFill>
                <a:latin typeface="Cambria Math" panose="02040503050406030204" pitchFamily="18" charset="0"/>
                <a:ea typeface="Cambria Math" panose="02040503050406030204" pitchFamily="18" charset="0"/>
              </a:rPr>
              <a:t>0</a:t>
            </a:r>
          </a:p>
        </p:txBody>
      </p:sp>
      <p:sp>
        <p:nvSpPr>
          <p:cNvPr id="178" name="TextBox 177">
            <a:extLst>
              <a:ext uri="{FF2B5EF4-FFF2-40B4-BE49-F238E27FC236}">
                <a16:creationId xmlns:a16="http://schemas.microsoft.com/office/drawing/2014/main" id="{E1911909-E632-AE4D-F88C-80F0BA898D90}"/>
              </a:ext>
            </a:extLst>
          </p:cNvPr>
          <p:cNvSpPr txBox="1"/>
          <p:nvPr/>
        </p:nvSpPr>
        <p:spPr>
          <a:xfrm>
            <a:off x="9901572" y="4076463"/>
            <a:ext cx="239666" cy="276999"/>
          </a:xfrm>
          <a:prstGeom prst="rect">
            <a:avLst/>
          </a:prstGeom>
          <a:noFill/>
        </p:spPr>
        <p:txBody>
          <a:bodyPr wrap="square" rtlCol="0">
            <a:spAutoFit/>
          </a:bodyPr>
          <a:lstStyle/>
          <a:p>
            <a:pPr algn="ctr"/>
            <a:r>
              <a:rPr lang="en-GB" sz="1200" dirty="0">
                <a:solidFill>
                  <a:schemeClr val="bg1"/>
                </a:solidFill>
                <a:latin typeface="Cambria Math" panose="02040503050406030204" pitchFamily="18" charset="0"/>
                <a:ea typeface="Cambria Math" panose="02040503050406030204" pitchFamily="18" charset="0"/>
              </a:rPr>
              <a:t>0</a:t>
            </a:r>
          </a:p>
        </p:txBody>
      </p:sp>
      <p:sp>
        <p:nvSpPr>
          <p:cNvPr id="180" name="TextBox 179">
            <a:extLst>
              <a:ext uri="{FF2B5EF4-FFF2-40B4-BE49-F238E27FC236}">
                <a16:creationId xmlns:a16="http://schemas.microsoft.com/office/drawing/2014/main" id="{665AA24A-5FA0-AAAB-5029-C99EA518AEAF}"/>
              </a:ext>
            </a:extLst>
          </p:cNvPr>
          <p:cNvSpPr txBox="1"/>
          <p:nvPr/>
        </p:nvSpPr>
        <p:spPr>
          <a:xfrm>
            <a:off x="9543175" y="4076463"/>
            <a:ext cx="239666" cy="276999"/>
          </a:xfrm>
          <a:prstGeom prst="rect">
            <a:avLst/>
          </a:prstGeom>
          <a:noFill/>
        </p:spPr>
        <p:txBody>
          <a:bodyPr wrap="square" rtlCol="0">
            <a:spAutoFit/>
          </a:bodyPr>
          <a:lstStyle/>
          <a:p>
            <a:pPr algn="ctr"/>
            <a:r>
              <a:rPr lang="en-GB" sz="1200" dirty="0">
                <a:solidFill>
                  <a:schemeClr val="bg1"/>
                </a:solidFill>
                <a:latin typeface="Cambria Math" panose="02040503050406030204" pitchFamily="18" charset="0"/>
                <a:ea typeface="Cambria Math" panose="02040503050406030204" pitchFamily="18" charset="0"/>
              </a:rPr>
              <a:t>0</a:t>
            </a:r>
          </a:p>
        </p:txBody>
      </p:sp>
      <p:sp>
        <p:nvSpPr>
          <p:cNvPr id="184" name="TextBox 183">
            <a:extLst>
              <a:ext uri="{FF2B5EF4-FFF2-40B4-BE49-F238E27FC236}">
                <a16:creationId xmlns:a16="http://schemas.microsoft.com/office/drawing/2014/main" id="{11414FA2-9C79-7BA9-28FB-0D6F31B56915}"/>
              </a:ext>
            </a:extLst>
          </p:cNvPr>
          <p:cNvSpPr txBox="1"/>
          <p:nvPr/>
        </p:nvSpPr>
        <p:spPr>
          <a:xfrm>
            <a:off x="8814287" y="4071317"/>
            <a:ext cx="239666" cy="276999"/>
          </a:xfrm>
          <a:prstGeom prst="rect">
            <a:avLst/>
          </a:prstGeom>
          <a:noFill/>
        </p:spPr>
        <p:txBody>
          <a:bodyPr wrap="square" rtlCol="0">
            <a:spAutoFit/>
          </a:bodyPr>
          <a:lstStyle/>
          <a:p>
            <a:pPr algn="ctr"/>
            <a:r>
              <a:rPr lang="en-GB" sz="1200" dirty="0">
                <a:solidFill>
                  <a:schemeClr val="bg1"/>
                </a:solidFill>
                <a:latin typeface="Cambria Math" panose="02040503050406030204" pitchFamily="18" charset="0"/>
                <a:ea typeface="Cambria Math" panose="02040503050406030204" pitchFamily="18" charset="0"/>
              </a:rPr>
              <a:t>0</a:t>
            </a:r>
          </a:p>
        </p:txBody>
      </p:sp>
      <p:sp>
        <p:nvSpPr>
          <p:cNvPr id="185" name="Rectangle 184">
            <a:extLst>
              <a:ext uri="{FF2B5EF4-FFF2-40B4-BE49-F238E27FC236}">
                <a16:creationId xmlns:a16="http://schemas.microsoft.com/office/drawing/2014/main" id="{2263DF56-AA69-5F21-E47C-7336068969E5}"/>
              </a:ext>
            </a:extLst>
          </p:cNvPr>
          <p:cNvSpPr/>
          <p:nvPr/>
        </p:nvSpPr>
        <p:spPr>
          <a:xfrm>
            <a:off x="8384261" y="4014758"/>
            <a:ext cx="361950" cy="381621"/>
          </a:xfrm>
          <a:prstGeom prst="rect">
            <a:avLst/>
          </a:prstGeom>
          <a:noFill/>
          <a:ln w="6350">
            <a:solidFill>
              <a:schemeClr val="bg1"/>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6" name="TextBox 185">
            <a:extLst>
              <a:ext uri="{FF2B5EF4-FFF2-40B4-BE49-F238E27FC236}">
                <a16:creationId xmlns:a16="http://schemas.microsoft.com/office/drawing/2014/main" id="{E16AC13E-5E7A-7623-CABA-CE8F22557E90}"/>
              </a:ext>
            </a:extLst>
          </p:cNvPr>
          <p:cNvSpPr txBox="1"/>
          <p:nvPr/>
        </p:nvSpPr>
        <p:spPr>
          <a:xfrm>
            <a:off x="8454766" y="4066751"/>
            <a:ext cx="239666" cy="276999"/>
          </a:xfrm>
          <a:prstGeom prst="rect">
            <a:avLst/>
          </a:prstGeom>
          <a:noFill/>
        </p:spPr>
        <p:txBody>
          <a:bodyPr wrap="square" rtlCol="0">
            <a:spAutoFit/>
          </a:bodyPr>
          <a:lstStyle/>
          <a:p>
            <a:pPr algn="ctr"/>
            <a:r>
              <a:rPr lang="en-GB" sz="1200" dirty="0">
                <a:solidFill>
                  <a:schemeClr val="bg1"/>
                </a:solidFill>
                <a:latin typeface="Cambria Math" panose="02040503050406030204" pitchFamily="18" charset="0"/>
                <a:ea typeface="Cambria Math" panose="02040503050406030204" pitchFamily="18" charset="0"/>
              </a:rPr>
              <a:t>0</a:t>
            </a:r>
          </a:p>
        </p:txBody>
      </p:sp>
      <p:sp>
        <p:nvSpPr>
          <p:cNvPr id="189" name="TextBox 188">
            <a:extLst>
              <a:ext uri="{FF2B5EF4-FFF2-40B4-BE49-F238E27FC236}">
                <a16:creationId xmlns:a16="http://schemas.microsoft.com/office/drawing/2014/main" id="{99B3A8A8-633A-5CCC-D860-3D2BD08E50BE}"/>
              </a:ext>
            </a:extLst>
          </p:cNvPr>
          <p:cNvSpPr txBox="1"/>
          <p:nvPr/>
        </p:nvSpPr>
        <p:spPr>
          <a:xfrm>
            <a:off x="8081466" y="4080180"/>
            <a:ext cx="239666" cy="276999"/>
          </a:xfrm>
          <a:prstGeom prst="rect">
            <a:avLst/>
          </a:prstGeom>
          <a:noFill/>
        </p:spPr>
        <p:txBody>
          <a:bodyPr wrap="square" rtlCol="0">
            <a:spAutoFit/>
          </a:bodyPr>
          <a:lstStyle/>
          <a:p>
            <a:pPr algn="ctr"/>
            <a:r>
              <a:rPr lang="en-GB" sz="1200" dirty="0">
                <a:solidFill>
                  <a:schemeClr val="bg1"/>
                </a:solidFill>
                <a:latin typeface="Cambria Math" panose="02040503050406030204" pitchFamily="18" charset="0"/>
                <a:ea typeface="Cambria Math" panose="02040503050406030204" pitchFamily="18" charset="0"/>
              </a:rPr>
              <a:t>0</a:t>
            </a:r>
          </a:p>
        </p:txBody>
      </p:sp>
      <p:sp>
        <p:nvSpPr>
          <p:cNvPr id="190" name="TextBox 189">
            <a:extLst>
              <a:ext uri="{FF2B5EF4-FFF2-40B4-BE49-F238E27FC236}">
                <a16:creationId xmlns:a16="http://schemas.microsoft.com/office/drawing/2014/main" id="{88F4FF6D-52A4-206B-E8E1-0925C7554936}"/>
              </a:ext>
            </a:extLst>
          </p:cNvPr>
          <p:cNvSpPr txBox="1"/>
          <p:nvPr/>
        </p:nvSpPr>
        <p:spPr>
          <a:xfrm>
            <a:off x="8088535" y="3691145"/>
            <a:ext cx="239666" cy="276999"/>
          </a:xfrm>
          <a:prstGeom prst="rect">
            <a:avLst/>
          </a:prstGeom>
          <a:noFill/>
        </p:spPr>
        <p:txBody>
          <a:bodyPr wrap="square" rtlCol="0">
            <a:spAutoFit/>
          </a:bodyPr>
          <a:lstStyle/>
          <a:p>
            <a:pPr algn="ctr"/>
            <a:r>
              <a:rPr lang="en-GB" sz="1200" dirty="0">
                <a:solidFill>
                  <a:schemeClr val="bg1"/>
                </a:solidFill>
                <a:latin typeface="Cambria Math" panose="02040503050406030204" pitchFamily="18" charset="0"/>
                <a:ea typeface="Cambria Math" panose="02040503050406030204" pitchFamily="18" charset="0"/>
              </a:rPr>
              <a:t>0</a:t>
            </a:r>
          </a:p>
        </p:txBody>
      </p:sp>
      <p:sp>
        <p:nvSpPr>
          <p:cNvPr id="191" name="TextBox 190">
            <a:extLst>
              <a:ext uri="{FF2B5EF4-FFF2-40B4-BE49-F238E27FC236}">
                <a16:creationId xmlns:a16="http://schemas.microsoft.com/office/drawing/2014/main" id="{CFE899FD-E4F1-F350-3AEA-84F9350EFA1A}"/>
              </a:ext>
            </a:extLst>
          </p:cNvPr>
          <p:cNvSpPr txBox="1"/>
          <p:nvPr/>
        </p:nvSpPr>
        <p:spPr>
          <a:xfrm>
            <a:off x="8079388" y="3315908"/>
            <a:ext cx="239666" cy="276999"/>
          </a:xfrm>
          <a:prstGeom prst="rect">
            <a:avLst/>
          </a:prstGeom>
          <a:noFill/>
        </p:spPr>
        <p:txBody>
          <a:bodyPr wrap="square" rtlCol="0">
            <a:spAutoFit/>
          </a:bodyPr>
          <a:lstStyle/>
          <a:p>
            <a:pPr algn="ctr"/>
            <a:r>
              <a:rPr lang="en-GB" sz="1200" dirty="0">
                <a:solidFill>
                  <a:schemeClr val="bg1"/>
                </a:solidFill>
                <a:latin typeface="Cambria Math" panose="02040503050406030204" pitchFamily="18" charset="0"/>
                <a:ea typeface="Cambria Math" panose="02040503050406030204" pitchFamily="18" charset="0"/>
              </a:rPr>
              <a:t>0</a:t>
            </a:r>
          </a:p>
        </p:txBody>
      </p:sp>
      <p:sp>
        <p:nvSpPr>
          <p:cNvPr id="192" name="TextBox 191">
            <a:extLst>
              <a:ext uri="{FF2B5EF4-FFF2-40B4-BE49-F238E27FC236}">
                <a16:creationId xmlns:a16="http://schemas.microsoft.com/office/drawing/2014/main" id="{BC604398-E442-10F6-1EBF-59A2E521DE6A}"/>
              </a:ext>
            </a:extLst>
          </p:cNvPr>
          <p:cNvSpPr txBox="1"/>
          <p:nvPr/>
        </p:nvSpPr>
        <p:spPr>
          <a:xfrm>
            <a:off x="8095364" y="2921290"/>
            <a:ext cx="239666" cy="276999"/>
          </a:xfrm>
          <a:prstGeom prst="rect">
            <a:avLst/>
          </a:prstGeom>
          <a:noFill/>
        </p:spPr>
        <p:txBody>
          <a:bodyPr wrap="square" rtlCol="0">
            <a:spAutoFit/>
          </a:bodyPr>
          <a:lstStyle/>
          <a:p>
            <a:pPr algn="ctr"/>
            <a:r>
              <a:rPr lang="en-GB" sz="1200" dirty="0">
                <a:solidFill>
                  <a:schemeClr val="bg1"/>
                </a:solidFill>
                <a:latin typeface="Cambria Math" panose="02040503050406030204" pitchFamily="18" charset="0"/>
                <a:ea typeface="Cambria Math" panose="02040503050406030204" pitchFamily="18" charset="0"/>
              </a:rPr>
              <a:t>0</a:t>
            </a:r>
          </a:p>
        </p:txBody>
      </p:sp>
      <p:sp>
        <p:nvSpPr>
          <p:cNvPr id="193" name="TextBox 192">
            <a:extLst>
              <a:ext uri="{FF2B5EF4-FFF2-40B4-BE49-F238E27FC236}">
                <a16:creationId xmlns:a16="http://schemas.microsoft.com/office/drawing/2014/main" id="{03F8DA6D-1B72-30A8-2F59-DF59AC418273}"/>
              </a:ext>
            </a:extLst>
          </p:cNvPr>
          <p:cNvSpPr txBox="1"/>
          <p:nvPr/>
        </p:nvSpPr>
        <p:spPr>
          <a:xfrm>
            <a:off x="8091052" y="2561523"/>
            <a:ext cx="239666" cy="276999"/>
          </a:xfrm>
          <a:prstGeom prst="rect">
            <a:avLst/>
          </a:prstGeom>
          <a:noFill/>
        </p:spPr>
        <p:txBody>
          <a:bodyPr wrap="square" rtlCol="0">
            <a:spAutoFit/>
          </a:bodyPr>
          <a:lstStyle/>
          <a:p>
            <a:pPr algn="ctr"/>
            <a:r>
              <a:rPr lang="en-GB" sz="1200" dirty="0">
                <a:solidFill>
                  <a:schemeClr val="bg1"/>
                </a:solidFill>
                <a:latin typeface="Cambria Math" panose="02040503050406030204" pitchFamily="18" charset="0"/>
                <a:ea typeface="Cambria Math" panose="02040503050406030204" pitchFamily="18" charset="0"/>
              </a:rPr>
              <a:t>0</a:t>
            </a:r>
          </a:p>
        </p:txBody>
      </p:sp>
      <p:sp>
        <p:nvSpPr>
          <p:cNvPr id="194" name="TextBox 193">
            <a:extLst>
              <a:ext uri="{FF2B5EF4-FFF2-40B4-BE49-F238E27FC236}">
                <a16:creationId xmlns:a16="http://schemas.microsoft.com/office/drawing/2014/main" id="{4D780B1C-9162-4DA1-EFE6-F3D39F923290}"/>
              </a:ext>
            </a:extLst>
          </p:cNvPr>
          <p:cNvSpPr txBox="1"/>
          <p:nvPr/>
        </p:nvSpPr>
        <p:spPr>
          <a:xfrm>
            <a:off x="8081466" y="2175516"/>
            <a:ext cx="239666" cy="276999"/>
          </a:xfrm>
          <a:prstGeom prst="rect">
            <a:avLst/>
          </a:prstGeom>
          <a:noFill/>
        </p:spPr>
        <p:txBody>
          <a:bodyPr wrap="square" rtlCol="0">
            <a:spAutoFit/>
          </a:bodyPr>
          <a:lstStyle/>
          <a:p>
            <a:pPr algn="ctr"/>
            <a:r>
              <a:rPr lang="en-GB" sz="1200" dirty="0">
                <a:solidFill>
                  <a:schemeClr val="bg1"/>
                </a:solidFill>
                <a:latin typeface="Cambria Math" panose="02040503050406030204" pitchFamily="18" charset="0"/>
                <a:ea typeface="Cambria Math" panose="02040503050406030204" pitchFamily="18" charset="0"/>
              </a:rPr>
              <a:t>0</a:t>
            </a:r>
          </a:p>
        </p:txBody>
      </p:sp>
      <p:sp>
        <p:nvSpPr>
          <p:cNvPr id="195" name="TextBox 194">
            <a:extLst>
              <a:ext uri="{FF2B5EF4-FFF2-40B4-BE49-F238E27FC236}">
                <a16:creationId xmlns:a16="http://schemas.microsoft.com/office/drawing/2014/main" id="{385E108A-78EF-2839-FD57-6020E096DD97}"/>
              </a:ext>
            </a:extLst>
          </p:cNvPr>
          <p:cNvSpPr txBox="1"/>
          <p:nvPr/>
        </p:nvSpPr>
        <p:spPr>
          <a:xfrm>
            <a:off x="9172340" y="4078431"/>
            <a:ext cx="239666" cy="276999"/>
          </a:xfrm>
          <a:prstGeom prst="rect">
            <a:avLst/>
          </a:prstGeom>
          <a:noFill/>
        </p:spPr>
        <p:txBody>
          <a:bodyPr wrap="square" rtlCol="0">
            <a:spAutoFit/>
          </a:bodyPr>
          <a:lstStyle/>
          <a:p>
            <a:pPr algn="ctr"/>
            <a:r>
              <a:rPr lang="en-GB" sz="1200" dirty="0">
                <a:solidFill>
                  <a:schemeClr val="bg1"/>
                </a:solidFill>
                <a:latin typeface="Cambria Math" panose="02040503050406030204" pitchFamily="18" charset="0"/>
                <a:ea typeface="Cambria Math" panose="02040503050406030204" pitchFamily="18" charset="0"/>
              </a:rPr>
              <a:t>0</a:t>
            </a:r>
          </a:p>
        </p:txBody>
      </p:sp>
      <p:sp>
        <p:nvSpPr>
          <p:cNvPr id="196" name="Text Placeholder 21">
            <a:extLst>
              <a:ext uri="{FF2B5EF4-FFF2-40B4-BE49-F238E27FC236}">
                <a16:creationId xmlns:a16="http://schemas.microsoft.com/office/drawing/2014/main" id="{06085080-46AB-8EA1-9EFB-B47131CBC192}"/>
              </a:ext>
            </a:extLst>
          </p:cNvPr>
          <p:cNvSpPr txBox="1">
            <a:spLocks/>
          </p:cNvSpPr>
          <p:nvPr/>
        </p:nvSpPr>
        <p:spPr>
          <a:xfrm>
            <a:off x="8220087" y="4483905"/>
            <a:ext cx="2163268" cy="33688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1600" i="1" kern="100" dirty="0">
                <a:solidFill>
                  <a:schemeClr val="bg1"/>
                </a:solidFill>
                <a:latin typeface="Georgia" panose="02040502050405020303" pitchFamily="18" charset="0"/>
                <a:ea typeface="Aptos" panose="020B0004020202020204" pitchFamily="34" charset="0"/>
                <a:cs typeface="Times New Roman" panose="02020603050405020304" pitchFamily="18" charset="0"/>
              </a:rPr>
              <a:t>We may also add padding to the image (zeros around the outside); padding helps preserve the size of feature maps.</a:t>
            </a:r>
            <a:endParaRPr lang="en-GB" sz="1800" i="1" kern="100" dirty="0">
              <a:solidFill>
                <a:schemeClr val="bg1"/>
              </a:solidFill>
              <a:latin typeface="Georgia" panose="02040502050405020303" pitchFamily="18" charset="0"/>
              <a:ea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15385731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black and white grid with numbers&#10;&#10;Description automatically generated">
            <a:extLst>
              <a:ext uri="{FF2B5EF4-FFF2-40B4-BE49-F238E27FC236}">
                <a16:creationId xmlns:a16="http://schemas.microsoft.com/office/drawing/2014/main" id="{B1FE3FAE-9260-153C-1FAE-1E1F31ADD484}"/>
              </a:ext>
            </a:extLst>
          </p:cNvPr>
          <p:cNvPicPr>
            <a:picLocks noChangeAspect="1"/>
          </p:cNvPicPr>
          <p:nvPr/>
        </p:nvPicPr>
        <p:blipFill rotWithShape="1">
          <a:blip r:embed="rId3"/>
          <a:srcRect l="12535" t="19701" r="25575" b="18707"/>
          <a:stretch/>
        </p:blipFill>
        <p:spPr>
          <a:xfrm>
            <a:off x="978266" y="1745273"/>
            <a:ext cx="3349870" cy="3367454"/>
          </a:xfrm>
          <a:prstGeom prst="rect">
            <a:avLst/>
          </a:prstGeom>
        </p:spPr>
      </p:pic>
      <p:sp>
        <p:nvSpPr>
          <p:cNvPr id="6" name="Slide Number Placeholder 5">
            <a:extLst>
              <a:ext uri="{FF2B5EF4-FFF2-40B4-BE49-F238E27FC236}">
                <a16:creationId xmlns:a16="http://schemas.microsoft.com/office/drawing/2014/main" id="{13A399A3-54E5-AE38-3545-4B1C180FFB4F}"/>
              </a:ext>
            </a:extLst>
          </p:cNvPr>
          <p:cNvSpPr>
            <a:spLocks noGrp="1"/>
          </p:cNvSpPr>
          <p:nvPr>
            <p:ph type="sldNum" sz="quarter" idx="12"/>
          </p:nvPr>
        </p:nvSpPr>
        <p:spPr/>
        <p:txBody>
          <a:bodyPr/>
          <a:lstStyle/>
          <a:p>
            <a:fld id="{330EA680-D336-4FF7-8B7A-9848BB0A1C32}" type="slidenum">
              <a:rPr lang="en-US" b="0" smtClean="0">
                <a:latin typeface="Palatino Linotype" panose="02040502050505030304" pitchFamily="18" charset="0"/>
              </a:rPr>
              <a:pPr/>
              <a:t>24</a:t>
            </a:fld>
            <a:endParaRPr lang="en-US" b="0" dirty="0">
              <a:latin typeface="Palatino Linotype" panose="02040502050505030304" pitchFamily="18" charset="0"/>
            </a:endParaRPr>
          </a:p>
        </p:txBody>
      </p:sp>
      <p:sp>
        <p:nvSpPr>
          <p:cNvPr id="7" name="Title 8">
            <a:extLst>
              <a:ext uri="{FF2B5EF4-FFF2-40B4-BE49-F238E27FC236}">
                <a16:creationId xmlns:a16="http://schemas.microsoft.com/office/drawing/2014/main" id="{632A898E-3301-DD03-1CE5-A5156532788D}"/>
              </a:ext>
            </a:extLst>
          </p:cNvPr>
          <p:cNvSpPr>
            <a:spLocks noGrp="1"/>
          </p:cNvSpPr>
          <p:nvPr>
            <p:ph type="title"/>
          </p:nvPr>
        </p:nvSpPr>
        <p:spPr>
          <a:xfrm>
            <a:off x="4328136" y="235752"/>
            <a:ext cx="3535727" cy="735797"/>
          </a:xfrm>
        </p:spPr>
        <p:txBody>
          <a:bodyPr/>
          <a:lstStyle/>
          <a:p>
            <a:pPr algn="ctr"/>
            <a:r>
              <a:rPr lang="en-US" sz="4000" cap="none" dirty="0">
                <a:latin typeface="Georgia" panose="02040502050405020303" pitchFamily="18" charset="0"/>
              </a:rPr>
              <a:t>Convolution</a:t>
            </a:r>
            <a:endParaRPr lang="en-US" sz="4000" dirty="0">
              <a:latin typeface="Georgia" panose="02040502050405020303" pitchFamily="18" charset="0"/>
            </a:endParaRPr>
          </a:p>
        </p:txBody>
      </p:sp>
      <p:sp>
        <p:nvSpPr>
          <p:cNvPr id="12" name="Text Placeholder 21">
            <a:extLst>
              <a:ext uri="{FF2B5EF4-FFF2-40B4-BE49-F238E27FC236}">
                <a16:creationId xmlns:a16="http://schemas.microsoft.com/office/drawing/2014/main" id="{D77E36F3-6957-431D-CA75-CB609432B0AF}"/>
              </a:ext>
            </a:extLst>
          </p:cNvPr>
          <p:cNvSpPr txBox="1">
            <a:spLocks/>
          </p:cNvSpPr>
          <p:nvPr/>
        </p:nvSpPr>
        <p:spPr>
          <a:xfrm>
            <a:off x="1571570" y="5161593"/>
            <a:ext cx="2163268" cy="33688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1100" i="1" kern="100" dirty="0">
                <a:solidFill>
                  <a:schemeClr val="bg1"/>
                </a:solidFill>
                <a:latin typeface="Georgia" panose="02040502050405020303" pitchFamily="18" charset="0"/>
                <a:ea typeface="Aptos" panose="020B0004020202020204" pitchFamily="34" charset="0"/>
                <a:cs typeface="Times New Roman" panose="02020603050405020304" pitchFamily="18" charset="0"/>
              </a:rPr>
              <a:t>Input Image; we will take a small region for demonstrative purposes. </a:t>
            </a:r>
            <a:endParaRPr lang="en-GB" sz="1200" i="1" kern="100" dirty="0">
              <a:solidFill>
                <a:schemeClr val="bg1"/>
              </a:solidFill>
              <a:latin typeface="Georgia" panose="02040502050405020303" pitchFamily="18" charset="0"/>
              <a:ea typeface="Aptos" panose="020B0004020202020204" pitchFamily="34" charset="0"/>
              <a:cs typeface="Times New Roman" panose="02020603050405020304" pitchFamily="18" charset="0"/>
            </a:endParaRPr>
          </a:p>
        </p:txBody>
      </p:sp>
      <p:sp>
        <p:nvSpPr>
          <p:cNvPr id="2" name="Rectangle 1">
            <a:extLst>
              <a:ext uri="{FF2B5EF4-FFF2-40B4-BE49-F238E27FC236}">
                <a16:creationId xmlns:a16="http://schemas.microsoft.com/office/drawing/2014/main" id="{0A835057-1DA7-12BE-BF14-71FCBABADFA0}"/>
              </a:ext>
            </a:extLst>
          </p:cNvPr>
          <p:cNvSpPr/>
          <p:nvPr/>
        </p:nvSpPr>
        <p:spPr>
          <a:xfrm>
            <a:off x="1466851" y="3592571"/>
            <a:ext cx="850106" cy="846079"/>
          </a:xfrm>
          <a:prstGeom prst="rect">
            <a:avLst/>
          </a:prstGeom>
          <a:noFill/>
          <a:ln w="12700">
            <a:solidFill>
              <a:schemeClr val="bg1"/>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09924D52-B77D-6F0C-B93A-3BAB8409588E}"/>
              </a:ext>
            </a:extLst>
          </p:cNvPr>
          <p:cNvSpPr/>
          <p:nvPr/>
        </p:nvSpPr>
        <p:spPr>
          <a:xfrm>
            <a:off x="6000750" y="2116310"/>
            <a:ext cx="361950" cy="381621"/>
          </a:xfrm>
          <a:prstGeom prst="rect">
            <a:avLst/>
          </a:prstGeom>
          <a:no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Rectangle 26">
            <a:extLst>
              <a:ext uri="{FF2B5EF4-FFF2-40B4-BE49-F238E27FC236}">
                <a16:creationId xmlns:a16="http://schemas.microsoft.com/office/drawing/2014/main" id="{955019CE-9806-1D1A-41E1-02AB010BBC82}"/>
              </a:ext>
            </a:extLst>
          </p:cNvPr>
          <p:cNvSpPr/>
          <p:nvPr/>
        </p:nvSpPr>
        <p:spPr>
          <a:xfrm>
            <a:off x="6362700" y="2116310"/>
            <a:ext cx="361950" cy="381621"/>
          </a:xfrm>
          <a:prstGeom prst="rect">
            <a:avLst/>
          </a:prstGeom>
          <a:no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Rectangle 27">
            <a:extLst>
              <a:ext uri="{FF2B5EF4-FFF2-40B4-BE49-F238E27FC236}">
                <a16:creationId xmlns:a16="http://schemas.microsoft.com/office/drawing/2014/main" id="{1E5C8AB3-0650-1D36-53FD-F12E825574FC}"/>
              </a:ext>
            </a:extLst>
          </p:cNvPr>
          <p:cNvSpPr/>
          <p:nvPr/>
        </p:nvSpPr>
        <p:spPr>
          <a:xfrm>
            <a:off x="6724650" y="2116310"/>
            <a:ext cx="361950" cy="381621"/>
          </a:xfrm>
          <a:prstGeom prst="rect">
            <a:avLst/>
          </a:prstGeom>
          <a:no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Rectangle 28">
            <a:extLst>
              <a:ext uri="{FF2B5EF4-FFF2-40B4-BE49-F238E27FC236}">
                <a16:creationId xmlns:a16="http://schemas.microsoft.com/office/drawing/2014/main" id="{28FC4773-68E5-C515-22C9-DC4D783F963B}"/>
              </a:ext>
            </a:extLst>
          </p:cNvPr>
          <p:cNvSpPr/>
          <p:nvPr/>
        </p:nvSpPr>
        <p:spPr>
          <a:xfrm>
            <a:off x="7086600" y="2116310"/>
            <a:ext cx="361950" cy="381621"/>
          </a:xfrm>
          <a:prstGeom prst="rect">
            <a:avLst/>
          </a:prstGeom>
          <a:no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Rectangle 29">
            <a:extLst>
              <a:ext uri="{FF2B5EF4-FFF2-40B4-BE49-F238E27FC236}">
                <a16:creationId xmlns:a16="http://schemas.microsoft.com/office/drawing/2014/main" id="{C4B1C198-FDCA-B2A2-EC07-06A2FE3D596D}"/>
              </a:ext>
            </a:extLst>
          </p:cNvPr>
          <p:cNvSpPr/>
          <p:nvPr/>
        </p:nvSpPr>
        <p:spPr>
          <a:xfrm>
            <a:off x="7448550" y="2116310"/>
            <a:ext cx="361950" cy="381621"/>
          </a:xfrm>
          <a:prstGeom prst="rect">
            <a:avLst/>
          </a:prstGeom>
          <a:no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Rectangle 31">
            <a:extLst>
              <a:ext uri="{FF2B5EF4-FFF2-40B4-BE49-F238E27FC236}">
                <a16:creationId xmlns:a16="http://schemas.microsoft.com/office/drawing/2014/main" id="{4F95C2E6-28EC-EDC5-FAC1-F28AB68769D9}"/>
              </a:ext>
            </a:extLst>
          </p:cNvPr>
          <p:cNvSpPr/>
          <p:nvPr/>
        </p:nvSpPr>
        <p:spPr>
          <a:xfrm>
            <a:off x="6000750" y="2497931"/>
            <a:ext cx="361950" cy="381621"/>
          </a:xfrm>
          <a:prstGeom prst="rect">
            <a:avLst/>
          </a:prstGeom>
          <a:no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Rectangle 34">
            <a:extLst>
              <a:ext uri="{FF2B5EF4-FFF2-40B4-BE49-F238E27FC236}">
                <a16:creationId xmlns:a16="http://schemas.microsoft.com/office/drawing/2014/main" id="{D7138F18-56FA-5FE1-F121-212A164E9531}"/>
              </a:ext>
            </a:extLst>
          </p:cNvPr>
          <p:cNvSpPr/>
          <p:nvPr/>
        </p:nvSpPr>
        <p:spPr>
          <a:xfrm>
            <a:off x="6362700" y="2497931"/>
            <a:ext cx="361950" cy="381621"/>
          </a:xfrm>
          <a:prstGeom prst="rect">
            <a:avLst/>
          </a:prstGeom>
          <a:no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Rectangle 35">
            <a:extLst>
              <a:ext uri="{FF2B5EF4-FFF2-40B4-BE49-F238E27FC236}">
                <a16:creationId xmlns:a16="http://schemas.microsoft.com/office/drawing/2014/main" id="{9E8DCAB0-4A9A-BC17-7342-D71E12D5A244}"/>
              </a:ext>
            </a:extLst>
          </p:cNvPr>
          <p:cNvSpPr/>
          <p:nvPr/>
        </p:nvSpPr>
        <p:spPr>
          <a:xfrm>
            <a:off x="6724650" y="2497931"/>
            <a:ext cx="361950" cy="381621"/>
          </a:xfrm>
          <a:prstGeom prst="rect">
            <a:avLst/>
          </a:prstGeom>
          <a:no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Rectangle 36">
            <a:extLst>
              <a:ext uri="{FF2B5EF4-FFF2-40B4-BE49-F238E27FC236}">
                <a16:creationId xmlns:a16="http://schemas.microsoft.com/office/drawing/2014/main" id="{A0990673-2DE7-94A8-3A9A-1AB1483CCC20}"/>
              </a:ext>
            </a:extLst>
          </p:cNvPr>
          <p:cNvSpPr/>
          <p:nvPr/>
        </p:nvSpPr>
        <p:spPr>
          <a:xfrm>
            <a:off x="7086600" y="2497930"/>
            <a:ext cx="361950" cy="381621"/>
          </a:xfrm>
          <a:prstGeom prst="rect">
            <a:avLst/>
          </a:prstGeom>
          <a:no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Rectangle 37">
            <a:extLst>
              <a:ext uri="{FF2B5EF4-FFF2-40B4-BE49-F238E27FC236}">
                <a16:creationId xmlns:a16="http://schemas.microsoft.com/office/drawing/2014/main" id="{CCC90C2F-1C9B-CE4D-8FE3-5F948B4508EC}"/>
              </a:ext>
            </a:extLst>
          </p:cNvPr>
          <p:cNvSpPr/>
          <p:nvPr/>
        </p:nvSpPr>
        <p:spPr>
          <a:xfrm>
            <a:off x="7448550" y="2497930"/>
            <a:ext cx="361950" cy="381621"/>
          </a:xfrm>
          <a:prstGeom prst="rect">
            <a:avLst/>
          </a:prstGeom>
          <a:no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Rectangle 38">
            <a:extLst>
              <a:ext uri="{FF2B5EF4-FFF2-40B4-BE49-F238E27FC236}">
                <a16:creationId xmlns:a16="http://schemas.microsoft.com/office/drawing/2014/main" id="{BD65EB07-962F-C0FF-636E-D31B36C9801C}"/>
              </a:ext>
            </a:extLst>
          </p:cNvPr>
          <p:cNvSpPr/>
          <p:nvPr/>
        </p:nvSpPr>
        <p:spPr>
          <a:xfrm>
            <a:off x="6000750" y="2879552"/>
            <a:ext cx="361950" cy="381621"/>
          </a:xfrm>
          <a:prstGeom prst="rect">
            <a:avLst/>
          </a:prstGeom>
          <a:no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Rectangle 39">
            <a:extLst>
              <a:ext uri="{FF2B5EF4-FFF2-40B4-BE49-F238E27FC236}">
                <a16:creationId xmlns:a16="http://schemas.microsoft.com/office/drawing/2014/main" id="{02B93648-9956-3EAB-342F-D703AFA2995F}"/>
              </a:ext>
            </a:extLst>
          </p:cNvPr>
          <p:cNvSpPr/>
          <p:nvPr/>
        </p:nvSpPr>
        <p:spPr>
          <a:xfrm>
            <a:off x="6000750" y="3261173"/>
            <a:ext cx="361950" cy="381621"/>
          </a:xfrm>
          <a:prstGeom prst="rect">
            <a:avLst/>
          </a:prstGeom>
          <a:no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Rectangle 40">
            <a:extLst>
              <a:ext uri="{FF2B5EF4-FFF2-40B4-BE49-F238E27FC236}">
                <a16:creationId xmlns:a16="http://schemas.microsoft.com/office/drawing/2014/main" id="{865DB940-1E2F-A7A3-60F9-C54A9F434DCE}"/>
              </a:ext>
            </a:extLst>
          </p:cNvPr>
          <p:cNvSpPr/>
          <p:nvPr/>
        </p:nvSpPr>
        <p:spPr>
          <a:xfrm>
            <a:off x="6000750" y="3642794"/>
            <a:ext cx="361950" cy="381621"/>
          </a:xfrm>
          <a:prstGeom prst="rect">
            <a:avLst/>
          </a:prstGeom>
          <a:no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Rectangle 41">
            <a:extLst>
              <a:ext uri="{FF2B5EF4-FFF2-40B4-BE49-F238E27FC236}">
                <a16:creationId xmlns:a16="http://schemas.microsoft.com/office/drawing/2014/main" id="{02A6541F-5C3B-0A9A-F809-5DB5932C5588}"/>
              </a:ext>
            </a:extLst>
          </p:cNvPr>
          <p:cNvSpPr/>
          <p:nvPr/>
        </p:nvSpPr>
        <p:spPr>
          <a:xfrm>
            <a:off x="7090153" y="2879547"/>
            <a:ext cx="361950" cy="381621"/>
          </a:xfrm>
          <a:prstGeom prst="rect">
            <a:avLst/>
          </a:prstGeom>
          <a:no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Rectangle 42">
            <a:extLst>
              <a:ext uri="{FF2B5EF4-FFF2-40B4-BE49-F238E27FC236}">
                <a16:creationId xmlns:a16="http://schemas.microsoft.com/office/drawing/2014/main" id="{C08DD666-FEDC-DAA5-4186-D637AFD80758}"/>
              </a:ext>
            </a:extLst>
          </p:cNvPr>
          <p:cNvSpPr/>
          <p:nvPr/>
        </p:nvSpPr>
        <p:spPr>
          <a:xfrm>
            <a:off x="6357233" y="2879550"/>
            <a:ext cx="361950" cy="381621"/>
          </a:xfrm>
          <a:prstGeom prst="rect">
            <a:avLst/>
          </a:prstGeom>
          <a:no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Rectangle 44">
            <a:extLst>
              <a:ext uri="{FF2B5EF4-FFF2-40B4-BE49-F238E27FC236}">
                <a16:creationId xmlns:a16="http://schemas.microsoft.com/office/drawing/2014/main" id="{D0A2326F-B0F0-ED2B-2663-7547EFC76122}"/>
              </a:ext>
            </a:extLst>
          </p:cNvPr>
          <p:cNvSpPr/>
          <p:nvPr/>
        </p:nvSpPr>
        <p:spPr>
          <a:xfrm>
            <a:off x="6721916" y="2879548"/>
            <a:ext cx="361950" cy="381621"/>
          </a:xfrm>
          <a:prstGeom prst="rect">
            <a:avLst/>
          </a:prstGeom>
          <a:no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Rectangle 45">
            <a:extLst>
              <a:ext uri="{FF2B5EF4-FFF2-40B4-BE49-F238E27FC236}">
                <a16:creationId xmlns:a16="http://schemas.microsoft.com/office/drawing/2014/main" id="{69325C1D-44A4-8536-E0F0-5ECF73E550ED}"/>
              </a:ext>
            </a:extLst>
          </p:cNvPr>
          <p:cNvSpPr/>
          <p:nvPr/>
        </p:nvSpPr>
        <p:spPr>
          <a:xfrm>
            <a:off x="7449662" y="2880456"/>
            <a:ext cx="361950" cy="381621"/>
          </a:xfrm>
          <a:prstGeom prst="rect">
            <a:avLst/>
          </a:prstGeom>
          <a:no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Rectangle 46">
            <a:extLst>
              <a:ext uri="{FF2B5EF4-FFF2-40B4-BE49-F238E27FC236}">
                <a16:creationId xmlns:a16="http://schemas.microsoft.com/office/drawing/2014/main" id="{6475BABE-8A38-9DFD-5F19-83BA6A0C9973}"/>
              </a:ext>
            </a:extLst>
          </p:cNvPr>
          <p:cNvSpPr/>
          <p:nvPr/>
        </p:nvSpPr>
        <p:spPr>
          <a:xfrm>
            <a:off x="6360786" y="3261172"/>
            <a:ext cx="361950" cy="381621"/>
          </a:xfrm>
          <a:prstGeom prst="rect">
            <a:avLst/>
          </a:prstGeom>
          <a:no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Rectangle 47">
            <a:extLst>
              <a:ext uri="{FF2B5EF4-FFF2-40B4-BE49-F238E27FC236}">
                <a16:creationId xmlns:a16="http://schemas.microsoft.com/office/drawing/2014/main" id="{9C90E461-3AA3-FFDC-AECE-13C706F21977}"/>
              </a:ext>
            </a:extLst>
          </p:cNvPr>
          <p:cNvSpPr/>
          <p:nvPr/>
        </p:nvSpPr>
        <p:spPr>
          <a:xfrm>
            <a:off x="6364476" y="3642793"/>
            <a:ext cx="361950" cy="381621"/>
          </a:xfrm>
          <a:prstGeom prst="rect">
            <a:avLst/>
          </a:prstGeom>
          <a:no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Rectangle 48">
            <a:extLst>
              <a:ext uri="{FF2B5EF4-FFF2-40B4-BE49-F238E27FC236}">
                <a16:creationId xmlns:a16="http://schemas.microsoft.com/office/drawing/2014/main" id="{67768654-03C2-30FA-DDCB-A6E5512D25C8}"/>
              </a:ext>
            </a:extLst>
          </p:cNvPr>
          <p:cNvSpPr/>
          <p:nvPr/>
        </p:nvSpPr>
        <p:spPr>
          <a:xfrm>
            <a:off x="6728681" y="3261171"/>
            <a:ext cx="361950" cy="381621"/>
          </a:xfrm>
          <a:prstGeom prst="rect">
            <a:avLst/>
          </a:prstGeom>
          <a:no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Rectangle 49">
            <a:extLst>
              <a:ext uri="{FF2B5EF4-FFF2-40B4-BE49-F238E27FC236}">
                <a16:creationId xmlns:a16="http://schemas.microsoft.com/office/drawing/2014/main" id="{3F3458F4-4515-EE38-9EF2-0D57D12A2768}"/>
              </a:ext>
            </a:extLst>
          </p:cNvPr>
          <p:cNvSpPr/>
          <p:nvPr/>
        </p:nvSpPr>
        <p:spPr>
          <a:xfrm>
            <a:off x="7085234" y="3261170"/>
            <a:ext cx="361950" cy="381621"/>
          </a:xfrm>
          <a:prstGeom prst="rect">
            <a:avLst/>
          </a:prstGeom>
          <a:no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Rectangle 50">
            <a:extLst>
              <a:ext uri="{FF2B5EF4-FFF2-40B4-BE49-F238E27FC236}">
                <a16:creationId xmlns:a16="http://schemas.microsoft.com/office/drawing/2014/main" id="{F3087C45-52ED-0FE8-5E6B-94551044BA7E}"/>
              </a:ext>
            </a:extLst>
          </p:cNvPr>
          <p:cNvSpPr/>
          <p:nvPr/>
        </p:nvSpPr>
        <p:spPr>
          <a:xfrm>
            <a:off x="7448550" y="3260715"/>
            <a:ext cx="361950" cy="381621"/>
          </a:xfrm>
          <a:prstGeom prst="rect">
            <a:avLst/>
          </a:prstGeom>
          <a:no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 name="Rectangle 51">
            <a:extLst>
              <a:ext uri="{FF2B5EF4-FFF2-40B4-BE49-F238E27FC236}">
                <a16:creationId xmlns:a16="http://schemas.microsoft.com/office/drawing/2014/main" id="{C1F828D2-FB0A-729E-5458-751189BDC9F2}"/>
              </a:ext>
            </a:extLst>
          </p:cNvPr>
          <p:cNvSpPr/>
          <p:nvPr/>
        </p:nvSpPr>
        <p:spPr>
          <a:xfrm>
            <a:off x="6724650" y="3642792"/>
            <a:ext cx="361950" cy="381621"/>
          </a:xfrm>
          <a:prstGeom prst="rect">
            <a:avLst/>
          </a:prstGeom>
          <a:no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Rectangle 52">
            <a:extLst>
              <a:ext uri="{FF2B5EF4-FFF2-40B4-BE49-F238E27FC236}">
                <a16:creationId xmlns:a16="http://schemas.microsoft.com/office/drawing/2014/main" id="{D83BCAFB-B236-99B7-FA2F-032D9B0F3E3D}"/>
              </a:ext>
            </a:extLst>
          </p:cNvPr>
          <p:cNvSpPr/>
          <p:nvPr/>
        </p:nvSpPr>
        <p:spPr>
          <a:xfrm>
            <a:off x="7087420" y="3642791"/>
            <a:ext cx="361950" cy="381621"/>
          </a:xfrm>
          <a:prstGeom prst="rect">
            <a:avLst/>
          </a:prstGeom>
          <a:no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4" name="Rectangle 53">
            <a:extLst>
              <a:ext uri="{FF2B5EF4-FFF2-40B4-BE49-F238E27FC236}">
                <a16:creationId xmlns:a16="http://schemas.microsoft.com/office/drawing/2014/main" id="{846977CF-F021-A9A7-F637-CAC4A114BDAD}"/>
              </a:ext>
            </a:extLst>
          </p:cNvPr>
          <p:cNvSpPr/>
          <p:nvPr/>
        </p:nvSpPr>
        <p:spPr>
          <a:xfrm>
            <a:off x="7448550" y="3642790"/>
            <a:ext cx="361950" cy="381621"/>
          </a:xfrm>
          <a:prstGeom prst="rect">
            <a:avLst/>
          </a:prstGeom>
          <a:no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4" name="TextBox 63">
            <a:extLst>
              <a:ext uri="{FF2B5EF4-FFF2-40B4-BE49-F238E27FC236}">
                <a16:creationId xmlns:a16="http://schemas.microsoft.com/office/drawing/2014/main" id="{7F31B767-D3C8-200C-3457-D6B2B7569791}"/>
              </a:ext>
            </a:extLst>
          </p:cNvPr>
          <p:cNvSpPr txBox="1"/>
          <p:nvPr/>
        </p:nvSpPr>
        <p:spPr>
          <a:xfrm>
            <a:off x="6002526" y="2166346"/>
            <a:ext cx="354707" cy="276999"/>
          </a:xfrm>
          <a:prstGeom prst="rect">
            <a:avLst/>
          </a:prstGeom>
          <a:noFill/>
        </p:spPr>
        <p:txBody>
          <a:bodyPr wrap="square" rtlCol="0">
            <a:spAutoFit/>
          </a:bodyPr>
          <a:lstStyle/>
          <a:p>
            <a:r>
              <a:rPr lang="en-GB" sz="1200" dirty="0">
                <a:solidFill>
                  <a:schemeClr val="bg1"/>
                </a:solidFill>
                <a:latin typeface="Cambria Math" panose="02040503050406030204" pitchFamily="18" charset="0"/>
                <a:ea typeface="Cambria Math" panose="02040503050406030204" pitchFamily="18" charset="0"/>
              </a:rPr>
              <a:t>21</a:t>
            </a:r>
          </a:p>
        </p:txBody>
      </p:sp>
      <p:sp>
        <p:nvSpPr>
          <p:cNvPr id="65" name="TextBox 64">
            <a:extLst>
              <a:ext uri="{FF2B5EF4-FFF2-40B4-BE49-F238E27FC236}">
                <a16:creationId xmlns:a16="http://schemas.microsoft.com/office/drawing/2014/main" id="{C252F7D8-F6FC-F931-B19E-E333771EB336}"/>
              </a:ext>
            </a:extLst>
          </p:cNvPr>
          <p:cNvSpPr txBox="1"/>
          <p:nvPr/>
        </p:nvSpPr>
        <p:spPr>
          <a:xfrm>
            <a:off x="6368097" y="2166346"/>
            <a:ext cx="354707" cy="276999"/>
          </a:xfrm>
          <a:prstGeom prst="rect">
            <a:avLst/>
          </a:prstGeom>
          <a:noFill/>
        </p:spPr>
        <p:txBody>
          <a:bodyPr wrap="square" rtlCol="0">
            <a:spAutoFit/>
          </a:bodyPr>
          <a:lstStyle/>
          <a:p>
            <a:r>
              <a:rPr lang="en-GB" sz="1200" dirty="0">
                <a:solidFill>
                  <a:schemeClr val="bg1"/>
                </a:solidFill>
                <a:latin typeface="Cambria Math" panose="02040503050406030204" pitchFamily="18" charset="0"/>
                <a:ea typeface="Cambria Math" panose="02040503050406030204" pitchFamily="18" charset="0"/>
              </a:rPr>
              <a:t>22</a:t>
            </a:r>
          </a:p>
        </p:txBody>
      </p:sp>
      <p:sp>
        <p:nvSpPr>
          <p:cNvPr id="66" name="TextBox 65">
            <a:extLst>
              <a:ext uri="{FF2B5EF4-FFF2-40B4-BE49-F238E27FC236}">
                <a16:creationId xmlns:a16="http://schemas.microsoft.com/office/drawing/2014/main" id="{B41047E0-87F1-1500-BF9D-2633E924262F}"/>
              </a:ext>
            </a:extLst>
          </p:cNvPr>
          <p:cNvSpPr txBox="1"/>
          <p:nvPr/>
        </p:nvSpPr>
        <p:spPr>
          <a:xfrm>
            <a:off x="6727383" y="2166346"/>
            <a:ext cx="354707" cy="276999"/>
          </a:xfrm>
          <a:prstGeom prst="rect">
            <a:avLst/>
          </a:prstGeom>
          <a:noFill/>
        </p:spPr>
        <p:txBody>
          <a:bodyPr wrap="square" rtlCol="0">
            <a:spAutoFit/>
          </a:bodyPr>
          <a:lstStyle/>
          <a:p>
            <a:r>
              <a:rPr lang="en-GB" sz="1200" dirty="0">
                <a:solidFill>
                  <a:schemeClr val="bg1"/>
                </a:solidFill>
                <a:latin typeface="Cambria Math" panose="02040503050406030204" pitchFamily="18" charset="0"/>
                <a:ea typeface="Cambria Math" panose="02040503050406030204" pitchFamily="18" charset="0"/>
              </a:rPr>
              <a:t>12</a:t>
            </a:r>
          </a:p>
        </p:txBody>
      </p:sp>
      <p:sp>
        <p:nvSpPr>
          <p:cNvPr id="67" name="TextBox 66">
            <a:extLst>
              <a:ext uri="{FF2B5EF4-FFF2-40B4-BE49-F238E27FC236}">
                <a16:creationId xmlns:a16="http://schemas.microsoft.com/office/drawing/2014/main" id="{5FEDC8F2-6958-AAF8-A608-59AE8182EBDD}"/>
              </a:ext>
            </a:extLst>
          </p:cNvPr>
          <p:cNvSpPr txBox="1"/>
          <p:nvPr/>
        </p:nvSpPr>
        <p:spPr>
          <a:xfrm>
            <a:off x="7086669" y="2166346"/>
            <a:ext cx="354707" cy="276999"/>
          </a:xfrm>
          <a:prstGeom prst="rect">
            <a:avLst/>
          </a:prstGeom>
          <a:noFill/>
        </p:spPr>
        <p:txBody>
          <a:bodyPr wrap="square" rtlCol="0">
            <a:spAutoFit/>
          </a:bodyPr>
          <a:lstStyle/>
          <a:p>
            <a:r>
              <a:rPr lang="en-GB" sz="1200" dirty="0">
                <a:solidFill>
                  <a:schemeClr val="bg1"/>
                </a:solidFill>
                <a:latin typeface="Cambria Math" panose="02040503050406030204" pitchFamily="18" charset="0"/>
                <a:ea typeface="Cambria Math" panose="02040503050406030204" pitchFamily="18" charset="0"/>
              </a:rPr>
              <a:t>48</a:t>
            </a:r>
          </a:p>
        </p:txBody>
      </p:sp>
      <p:sp>
        <p:nvSpPr>
          <p:cNvPr id="68" name="TextBox 67">
            <a:extLst>
              <a:ext uri="{FF2B5EF4-FFF2-40B4-BE49-F238E27FC236}">
                <a16:creationId xmlns:a16="http://schemas.microsoft.com/office/drawing/2014/main" id="{311473AD-9E8E-3149-4A62-590073C0A722}"/>
              </a:ext>
            </a:extLst>
          </p:cNvPr>
          <p:cNvSpPr txBox="1"/>
          <p:nvPr/>
        </p:nvSpPr>
        <p:spPr>
          <a:xfrm>
            <a:off x="7445955" y="2166346"/>
            <a:ext cx="354707" cy="276999"/>
          </a:xfrm>
          <a:prstGeom prst="rect">
            <a:avLst/>
          </a:prstGeom>
          <a:noFill/>
        </p:spPr>
        <p:txBody>
          <a:bodyPr wrap="square" rtlCol="0">
            <a:spAutoFit/>
          </a:bodyPr>
          <a:lstStyle/>
          <a:p>
            <a:r>
              <a:rPr lang="en-GB" sz="1200" dirty="0">
                <a:solidFill>
                  <a:schemeClr val="bg1"/>
                </a:solidFill>
                <a:latin typeface="Cambria Math" panose="02040503050406030204" pitchFamily="18" charset="0"/>
                <a:ea typeface="Cambria Math" panose="02040503050406030204" pitchFamily="18" charset="0"/>
              </a:rPr>
              <a:t>24</a:t>
            </a:r>
          </a:p>
        </p:txBody>
      </p:sp>
      <p:sp>
        <p:nvSpPr>
          <p:cNvPr id="69" name="TextBox 68">
            <a:extLst>
              <a:ext uri="{FF2B5EF4-FFF2-40B4-BE49-F238E27FC236}">
                <a16:creationId xmlns:a16="http://schemas.microsoft.com/office/drawing/2014/main" id="{9900F258-F586-1498-2E3E-D16D20D2A025}"/>
              </a:ext>
            </a:extLst>
          </p:cNvPr>
          <p:cNvSpPr txBox="1"/>
          <p:nvPr/>
        </p:nvSpPr>
        <p:spPr>
          <a:xfrm>
            <a:off x="6073023" y="2552313"/>
            <a:ext cx="354707" cy="276999"/>
          </a:xfrm>
          <a:prstGeom prst="rect">
            <a:avLst/>
          </a:prstGeom>
          <a:noFill/>
        </p:spPr>
        <p:txBody>
          <a:bodyPr wrap="square" rtlCol="0">
            <a:spAutoFit/>
          </a:bodyPr>
          <a:lstStyle/>
          <a:p>
            <a:r>
              <a:rPr lang="en-GB" sz="1200" dirty="0">
                <a:solidFill>
                  <a:schemeClr val="bg1"/>
                </a:solidFill>
                <a:latin typeface="Cambria Math" panose="02040503050406030204" pitchFamily="18" charset="0"/>
                <a:ea typeface="Cambria Math" panose="02040503050406030204" pitchFamily="18" charset="0"/>
              </a:rPr>
              <a:t>5</a:t>
            </a:r>
          </a:p>
        </p:txBody>
      </p:sp>
      <p:sp>
        <p:nvSpPr>
          <p:cNvPr id="70" name="TextBox 69">
            <a:extLst>
              <a:ext uri="{FF2B5EF4-FFF2-40B4-BE49-F238E27FC236}">
                <a16:creationId xmlns:a16="http://schemas.microsoft.com/office/drawing/2014/main" id="{AC2375AB-3D3C-AF69-D185-85DD8F771ECD}"/>
              </a:ext>
            </a:extLst>
          </p:cNvPr>
          <p:cNvSpPr txBox="1"/>
          <p:nvPr/>
        </p:nvSpPr>
        <p:spPr>
          <a:xfrm>
            <a:off x="6422208" y="2545840"/>
            <a:ext cx="354707" cy="276999"/>
          </a:xfrm>
          <a:prstGeom prst="rect">
            <a:avLst/>
          </a:prstGeom>
          <a:noFill/>
        </p:spPr>
        <p:txBody>
          <a:bodyPr wrap="square" rtlCol="0">
            <a:spAutoFit/>
          </a:bodyPr>
          <a:lstStyle/>
          <a:p>
            <a:r>
              <a:rPr lang="en-GB" sz="1200" dirty="0">
                <a:solidFill>
                  <a:schemeClr val="bg1"/>
                </a:solidFill>
                <a:latin typeface="Cambria Math" panose="02040503050406030204" pitchFamily="18" charset="0"/>
                <a:ea typeface="Cambria Math" panose="02040503050406030204" pitchFamily="18" charset="0"/>
              </a:rPr>
              <a:t>5</a:t>
            </a:r>
          </a:p>
        </p:txBody>
      </p:sp>
      <p:sp>
        <p:nvSpPr>
          <p:cNvPr id="71" name="TextBox 70">
            <a:extLst>
              <a:ext uri="{FF2B5EF4-FFF2-40B4-BE49-F238E27FC236}">
                <a16:creationId xmlns:a16="http://schemas.microsoft.com/office/drawing/2014/main" id="{68D16E47-1482-9FD8-3D50-BCBED25EB380}"/>
              </a:ext>
            </a:extLst>
          </p:cNvPr>
          <p:cNvSpPr txBox="1"/>
          <p:nvPr/>
        </p:nvSpPr>
        <p:spPr>
          <a:xfrm>
            <a:off x="6725537" y="2543409"/>
            <a:ext cx="354707" cy="276999"/>
          </a:xfrm>
          <a:prstGeom prst="rect">
            <a:avLst/>
          </a:prstGeom>
          <a:noFill/>
        </p:spPr>
        <p:txBody>
          <a:bodyPr wrap="square" rtlCol="0">
            <a:spAutoFit/>
          </a:bodyPr>
          <a:lstStyle/>
          <a:p>
            <a:r>
              <a:rPr lang="en-GB" sz="1200" dirty="0">
                <a:solidFill>
                  <a:schemeClr val="bg1"/>
                </a:solidFill>
                <a:latin typeface="Cambria Math" panose="02040503050406030204" pitchFamily="18" charset="0"/>
                <a:ea typeface="Cambria Math" panose="02040503050406030204" pitchFamily="18" charset="0"/>
              </a:rPr>
              <a:t>40</a:t>
            </a:r>
          </a:p>
        </p:txBody>
      </p:sp>
      <p:sp>
        <p:nvSpPr>
          <p:cNvPr id="72" name="TextBox 71">
            <a:extLst>
              <a:ext uri="{FF2B5EF4-FFF2-40B4-BE49-F238E27FC236}">
                <a16:creationId xmlns:a16="http://schemas.microsoft.com/office/drawing/2014/main" id="{67063AD5-F97B-6B0A-B30A-F253F2897C0F}"/>
              </a:ext>
            </a:extLst>
          </p:cNvPr>
          <p:cNvSpPr txBox="1"/>
          <p:nvPr/>
        </p:nvSpPr>
        <p:spPr>
          <a:xfrm>
            <a:off x="7083865" y="2538855"/>
            <a:ext cx="354707" cy="276999"/>
          </a:xfrm>
          <a:prstGeom prst="rect">
            <a:avLst/>
          </a:prstGeom>
          <a:noFill/>
        </p:spPr>
        <p:txBody>
          <a:bodyPr wrap="square" rtlCol="0">
            <a:spAutoFit/>
          </a:bodyPr>
          <a:lstStyle/>
          <a:p>
            <a:r>
              <a:rPr lang="en-GB" sz="1200" dirty="0">
                <a:solidFill>
                  <a:schemeClr val="bg1"/>
                </a:solidFill>
                <a:latin typeface="Cambria Math" panose="02040503050406030204" pitchFamily="18" charset="0"/>
                <a:ea typeface="Cambria Math" panose="02040503050406030204" pitchFamily="18" charset="0"/>
              </a:rPr>
              <a:t>21</a:t>
            </a:r>
          </a:p>
        </p:txBody>
      </p:sp>
      <p:sp>
        <p:nvSpPr>
          <p:cNvPr id="73" name="TextBox 72">
            <a:extLst>
              <a:ext uri="{FF2B5EF4-FFF2-40B4-BE49-F238E27FC236}">
                <a16:creationId xmlns:a16="http://schemas.microsoft.com/office/drawing/2014/main" id="{35D012B8-DD95-DC79-1223-0ABB92FCB383}"/>
              </a:ext>
            </a:extLst>
          </p:cNvPr>
          <p:cNvSpPr txBox="1"/>
          <p:nvPr/>
        </p:nvSpPr>
        <p:spPr>
          <a:xfrm>
            <a:off x="7442193" y="2534301"/>
            <a:ext cx="354707" cy="276999"/>
          </a:xfrm>
          <a:prstGeom prst="rect">
            <a:avLst/>
          </a:prstGeom>
          <a:noFill/>
        </p:spPr>
        <p:txBody>
          <a:bodyPr wrap="square" rtlCol="0">
            <a:spAutoFit/>
          </a:bodyPr>
          <a:lstStyle/>
          <a:p>
            <a:r>
              <a:rPr lang="en-GB" sz="1200" dirty="0">
                <a:solidFill>
                  <a:schemeClr val="bg1"/>
                </a:solidFill>
                <a:latin typeface="Cambria Math" panose="02040503050406030204" pitchFamily="18" charset="0"/>
                <a:ea typeface="Cambria Math" panose="02040503050406030204" pitchFamily="18" charset="0"/>
              </a:rPr>
              <a:t>17</a:t>
            </a:r>
          </a:p>
        </p:txBody>
      </p:sp>
      <p:sp>
        <p:nvSpPr>
          <p:cNvPr id="74" name="TextBox 73">
            <a:extLst>
              <a:ext uri="{FF2B5EF4-FFF2-40B4-BE49-F238E27FC236}">
                <a16:creationId xmlns:a16="http://schemas.microsoft.com/office/drawing/2014/main" id="{15E3C16B-A42E-797B-8F50-7844CAC8CA5B}"/>
              </a:ext>
            </a:extLst>
          </p:cNvPr>
          <p:cNvSpPr txBox="1"/>
          <p:nvPr/>
        </p:nvSpPr>
        <p:spPr>
          <a:xfrm>
            <a:off x="6012434" y="2927461"/>
            <a:ext cx="354707" cy="276999"/>
          </a:xfrm>
          <a:prstGeom prst="rect">
            <a:avLst/>
          </a:prstGeom>
          <a:noFill/>
        </p:spPr>
        <p:txBody>
          <a:bodyPr wrap="square" rtlCol="0">
            <a:spAutoFit/>
          </a:bodyPr>
          <a:lstStyle/>
          <a:p>
            <a:r>
              <a:rPr lang="en-GB" sz="1200" dirty="0">
                <a:solidFill>
                  <a:schemeClr val="bg1"/>
                </a:solidFill>
                <a:latin typeface="Cambria Math" panose="02040503050406030204" pitchFamily="18" charset="0"/>
                <a:ea typeface="Cambria Math" panose="02040503050406030204" pitchFamily="18" charset="0"/>
              </a:rPr>
              <a:t>12</a:t>
            </a:r>
          </a:p>
        </p:txBody>
      </p:sp>
      <p:sp>
        <p:nvSpPr>
          <p:cNvPr id="79" name="TextBox 78">
            <a:extLst>
              <a:ext uri="{FF2B5EF4-FFF2-40B4-BE49-F238E27FC236}">
                <a16:creationId xmlns:a16="http://schemas.microsoft.com/office/drawing/2014/main" id="{67931982-5DBA-FDAF-173A-2F5D2777FC35}"/>
              </a:ext>
            </a:extLst>
          </p:cNvPr>
          <p:cNvSpPr txBox="1"/>
          <p:nvPr/>
        </p:nvSpPr>
        <p:spPr>
          <a:xfrm>
            <a:off x="6367208" y="2931467"/>
            <a:ext cx="354707" cy="276999"/>
          </a:xfrm>
          <a:prstGeom prst="rect">
            <a:avLst/>
          </a:prstGeom>
          <a:noFill/>
        </p:spPr>
        <p:txBody>
          <a:bodyPr wrap="square" rtlCol="0">
            <a:spAutoFit/>
          </a:bodyPr>
          <a:lstStyle/>
          <a:p>
            <a:r>
              <a:rPr lang="en-GB" sz="1200" dirty="0">
                <a:solidFill>
                  <a:schemeClr val="bg1"/>
                </a:solidFill>
                <a:latin typeface="Cambria Math" panose="02040503050406030204" pitchFamily="18" charset="0"/>
                <a:ea typeface="Cambria Math" panose="02040503050406030204" pitchFamily="18" charset="0"/>
              </a:rPr>
              <a:t>13</a:t>
            </a:r>
          </a:p>
        </p:txBody>
      </p:sp>
      <p:sp>
        <p:nvSpPr>
          <p:cNvPr id="80" name="TextBox 79">
            <a:extLst>
              <a:ext uri="{FF2B5EF4-FFF2-40B4-BE49-F238E27FC236}">
                <a16:creationId xmlns:a16="http://schemas.microsoft.com/office/drawing/2014/main" id="{FC4E3804-3C5F-8224-6035-4E149192F4CD}"/>
              </a:ext>
            </a:extLst>
          </p:cNvPr>
          <p:cNvSpPr txBox="1"/>
          <p:nvPr/>
        </p:nvSpPr>
        <p:spPr>
          <a:xfrm>
            <a:off x="6776915" y="2927460"/>
            <a:ext cx="354707" cy="276999"/>
          </a:xfrm>
          <a:prstGeom prst="rect">
            <a:avLst/>
          </a:prstGeom>
          <a:noFill/>
        </p:spPr>
        <p:txBody>
          <a:bodyPr wrap="square" rtlCol="0">
            <a:spAutoFit/>
          </a:bodyPr>
          <a:lstStyle/>
          <a:p>
            <a:r>
              <a:rPr lang="en-GB" sz="1200" dirty="0">
                <a:solidFill>
                  <a:schemeClr val="bg1"/>
                </a:solidFill>
                <a:latin typeface="Cambria Math" panose="02040503050406030204" pitchFamily="18" charset="0"/>
                <a:ea typeface="Cambria Math" panose="02040503050406030204" pitchFamily="18" charset="0"/>
              </a:rPr>
              <a:t>6</a:t>
            </a:r>
          </a:p>
        </p:txBody>
      </p:sp>
      <p:sp>
        <p:nvSpPr>
          <p:cNvPr id="81" name="TextBox 80">
            <a:extLst>
              <a:ext uri="{FF2B5EF4-FFF2-40B4-BE49-F238E27FC236}">
                <a16:creationId xmlns:a16="http://schemas.microsoft.com/office/drawing/2014/main" id="{7553C783-0488-E137-7A56-5FFFCDEEF921}"/>
              </a:ext>
            </a:extLst>
          </p:cNvPr>
          <p:cNvSpPr txBox="1"/>
          <p:nvPr/>
        </p:nvSpPr>
        <p:spPr>
          <a:xfrm>
            <a:off x="7147885" y="2930760"/>
            <a:ext cx="354707" cy="276999"/>
          </a:xfrm>
          <a:prstGeom prst="rect">
            <a:avLst/>
          </a:prstGeom>
          <a:noFill/>
        </p:spPr>
        <p:txBody>
          <a:bodyPr wrap="square" rtlCol="0">
            <a:spAutoFit/>
          </a:bodyPr>
          <a:lstStyle/>
          <a:p>
            <a:r>
              <a:rPr lang="en-GB" sz="1200" dirty="0">
                <a:solidFill>
                  <a:schemeClr val="bg1"/>
                </a:solidFill>
                <a:latin typeface="Cambria Math" panose="02040503050406030204" pitchFamily="18" charset="0"/>
                <a:ea typeface="Cambria Math" panose="02040503050406030204" pitchFamily="18" charset="0"/>
              </a:rPr>
              <a:t>6</a:t>
            </a:r>
          </a:p>
        </p:txBody>
      </p:sp>
      <p:sp>
        <p:nvSpPr>
          <p:cNvPr id="82" name="TextBox 81">
            <a:extLst>
              <a:ext uri="{FF2B5EF4-FFF2-40B4-BE49-F238E27FC236}">
                <a16:creationId xmlns:a16="http://schemas.microsoft.com/office/drawing/2014/main" id="{EF4374EF-F6E6-4F37-6ABB-AC8210EA5B24}"/>
              </a:ext>
            </a:extLst>
          </p:cNvPr>
          <p:cNvSpPr txBox="1"/>
          <p:nvPr/>
        </p:nvSpPr>
        <p:spPr>
          <a:xfrm>
            <a:off x="7518855" y="2927460"/>
            <a:ext cx="354707" cy="276999"/>
          </a:xfrm>
          <a:prstGeom prst="rect">
            <a:avLst/>
          </a:prstGeom>
          <a:noFill/>
        </p:spPr>
        <p:txBody>
          <a:bodyPr wrap="square" rtlCol="0">
            <a:spAutoFit/>
          </a:bodyPr>
          <a:lstStyle/>
          <a:p>
            <a:r>
              <a:rPr lang="en-GB" sz="1200" dirty="0">
                <a:solidFill>
                  <a:schemeClr val="bg1"/>
                </a:solidFill>
                <a:latin typeface="Cambria Math" panose="02040503050406030204" pitchFamily="18" charset="0"/>
                <a:ea typeface="Cambria Math" panose="02040503050406030204" pitchFamily="18" charset="0"/>
              </a:rPr>
              <a:t>6</a:t>
            </a:r>
          </a:p>
        </p:txBody>
      </p:sp>
      <p:sp>
        <p:nvSpPr>
          <p:cNvPr id="83" name="TextBox 82">
            <a:extLst>
              <a:ext uri="{FF2B5EF4-FFF2-40B4-BE49-F238E27FC236}">
                <a16:creationId xmlns:a16="http://schemas.microsoft.com/office/drawing/2014/main" id="{AC99629E-79F4-C8FA-CFCC-81DFB93F036B}"/>
              </a:ext>
            </a:extLst>
          </p:cNvPr>
          <p:cNvSpPr txBox="1"/>
          <p:nvPr/>
        </p:nvSpPr>
        <p:spPr>
          <a:xfrm>
            <a:off x="6012166" y="3290500"/>
            <a:ext cx="354707" cy="276999"/>
          </a:xfrm>
          <a:prstGeom prst="rect">
            <a:avLst/>
          </a:prstGeom>
          <a:noFill/>
        </p:spPr>
        <p:txBody>
          <a:bodyPr wrap="square" rtlCol="0">
            <a:spAutoFit/>
          </a:bodyPr>
          <a:lstStyle/>
          <a:p>
            <a:r>
              <a:rPr lang="en-GB" sz="1200" dirty="0">
                <a:solidFill>
                  <a:schemeClr val="bg1"/>
                </a:solidFill>
                <a:latin typeface="Cambria Math" panose="02040503050406030204" pitchFamily="18" charset="0"/>
                <a:ea typeface="Cambria Math" panose="02040503050406030204" pitchFamily="18" charset="0"/>
              </a:rPr>
              <a:t>12</a:t>
            </a:r>
          </a:p>
        </p:txBody>
      </p:sp>
      <p:sp>
        <p:nvSpPr>
          <p:cNvPr id="84" name="TextBox 83">
            <a:extLst>
              <a:ext uri="{FF2B5EF4-FFF2-40B4-BE49-F238E27FC236}">
                <a16:creationId xmlns:a16="http://schemas.microsoft.com/office/drawing/2014/main" id="{12EE9C0B-2DA4-CAE4-121A-A708276037E3}"/>
              </a:ext>
            </a:extLst>
          </p:cNvPr>
          <p:cNvSpPr txBox="1"/>
          <p:nvPr/>
        </p:nvSpPr>
        <p:spPr>
          <a:xfrm>
            <a:off x="6422207" y="3306649"/>
            <a:ext cx="354707" cy="276999"/>
          </a:xfrm>
          <a:prstGeom prst="rect">
            <a:avLst/>
          </a:prstGeom>
          <a:noFill/>
        </p:spPr>
        <p:txBody>
          <a:bodyPr wrap="square" rtlCol="0">
            <a:spAutoFit/>
          </a:bodyPr>
          <a:lstStyle/>
          <a:p>
            <a:r>
              <a:rPr lang="en-GB" sz="1200" dirty="0">
                <a:solidFill>
                  <a:schemeClr val="bg1"/>
                </a:solidFill>
                <a:latin typeface="Cambria Math" panose="02040503050406030204" pitchFamily="18" charset="0"/>
                <a:ea typeface="Cambria Math" panose="02040503050406030204" pitchFamily="18" charset="0"/>
              </a:rPr>
              <a:t>8</a:t>
            </a:r>
          </a:p>
        </p:txBody>
      </p:sp>
      <p:sp>
        <p:nvSpPr>
          <p:cNvPr id="85" name="TextBox 84">
            <a:extLst>
              <a:ext uri="{FF2B5EF4-FFF2-40B4-BE49-F238E27FC236}">
                <a16:creationId xmlns:a16="http://schemas.microsoft.com/office/drawing/2014/main" id="{5E2A76BC-AE98-D9B0-3626-E113193C0A4E}"/>
              </a:ext>
            </a:extLst>
          </p:cNvPr>
          <p:cNvSpPr txBox="1"/>
          <p:nvPr/>
        </p:nvSpPr>
        <p:spPr>
          <a:xfrm>
            <a:off x="6782859" y="3294430"/>
            <a:ext cx="354707" cy="276999"/>
          </a:xfrm>
          <a:prstGeom prst="rect">
            <a:avLst/>
          </a:prstGeom>
          <a:noFill/>
        </p:spPr>
        <p:txBody>
          <a:bodyPr wrap="square" rtlCol="0">
            <a:spAutoFit/>
          </a:bodyPr>
          <a:lstStyle/>
          <a:p>
            <a:r>
              <a:rPr lang="en-GB" sz="1200" dirty="0">
                <a:solidFill>
                  <a:schemeClr val="bg1"/>
                </a:solidFill>
                <a:latin typeface="Cambria Math" panose="02040503050406030204" pitchFamily="18" charset="0"/>
                <a:ea typeface="Cambria Math" panose="02040503050406030204" pitchFamily="18" charset="0"/>
              </a:rPr>
              <a:t>6</a:t>
            </a:r>
          </a:p>
        </p:txBody>
      </p:sp>
      <p:sp>
        <p:nvSpPr>
          <p:cNvPr id="86" name="TextBox 85">
            <a:extLst>
              <a:ext uri="{FF2B5EF4-FFF2-40B4-BE49-F238E27FC236}">
                <a16:creationId xmlns:a16="http://schemas.microsoft.com/office/drawing/2014/main" id="{B8F469EF-B738-7B70-FF3E-24CE5CDA6EAF}"/>
              </a:ext>
            </a:extLst>
          </p:cNvPr>
          <p:cNvSpPr txBox="1"/>
          <p:nvPr/>
        </p:nvSpPr>
        <p:spPr>
          <a:xfrm>
            <a:off x="7102039" y="3290866"/>
            <a:ext cx="354707" cy="276999"/>
          </a:xfrm>
          <a:prstGeom prst="rect">
            <a:avLst/>
          </a:prstGeom>
          <a:noFill/>
        </p:spPr>
        <p:txBody>
          <a:bodyPr wrap="square" rtlCol="0">
            <a:spAutoFit/>
          </a:bodyPr>
          <a:lstStyle/>
          <a:p>
            <a:r>
              <a:rPr lang="en-GB" sz="1200" dirty="0">
                <a:solidFill>
                  <a:schemeClr val="bg1"/>
                </a:solidFill>
                <a:latin typeface="Cambria Math" panose="02040503050406030204" pitchFamily="18" charset="0"/>
                <a:ea typeface="Cambria Math" panose="02040503050406030204" pitchFamily="18" charset="0"/>
              </a:rPr>
              <a:t>12</a:t>
            </a:r>
          </a:p>
        </p:txBody>
      </p:sp>
      <p:sp>
        <p:nvSpPr>
          <p:cNvPr id="87" name="TextBox 86">
            <a:extLst>
              <a:ext uri="{FF2B5EF4-FFF2-40B4-BE49-F238E27FC236}">
                <a16:creationId xmlns:a16="http://schemas.microsoft.com/office/drawing/2014/main" id="{7DCA6582-85C5-C45B-E151-96B987AC2D4F}"/>
              </a:ext>
            </a:extLst>
          </p:cNvPr>
          <p:cNvSpPr txBox="1"/>
          <p:nvPr/>
        </p:nvSpPr>
        <p:spPr>
          <a:xfrm>
            <a:off x="7518854" y="3287779"/>
            <a:ext cx="354707" cy="276999"/>
          </a:xfrm>
          <a:prstGeom prst="rect">
            <a:avLst/>
          </a:prstGeom>
          <a:noFill/>
        </p:spPr>
        <p:txBody>
          <a:bodyPr wrap="square" rtlCol="0">
            <a:spAutoFit/>
          </a:bodyPr>
          <a:lstStyle/>
          <a:p>
            <a:r>
              <a:rPr lang="en-GB" sz="1200" dirty="0">
                <a:solidFill>
                  <a:schemeClr val="bg1"/>
                </a:solidFill>
                <a:latin typeface="Cambria Math" panose="02040503050406030204" pitchFamily="18" charset="0"/>
                <a:ea typeface="Cambria Math" panose="02040503050406030204" pitchFamily="18" charset="0"/>
              </a:rPr>
              <a:t>5</a:t>
            </a:r>
          </a:p>
        </p:txBody>
      </p:sp>
      <p:sp>
        <p:nvSpPr>
          <p:cNvPr id="88" name="TextBox 87">
            <a:extLst>
              <a:ext uri="{FF2B5EF4-FFF2-40B4-BE49-F238E27FC236}">
                <a16:creationId xmlns:a16="http://schemas.microsoft.com/office/drawing/2014/main" id="{37AC90DF-80B3-2E70-9884-969A03AAE138}"/>
              </a:ext>
            </a:extLst>
          </p:cNvPr>
          <p:cNvSpPr txBox="1"/>
          <p:nvPr/>
        </p:nvSpPr>
        <p:spPr>
          <a:xfrm>
            <a:off x="7458867" y="3695100"/>
            <a:ext cx="354707" cy="276999"/>
          </a:xfrm>
          <a:prstGeom prst="rect">
            <a:avLst/>
          </a:prstGeom>
          <a:noFill/>
        </p:spPr>
        <p:txBody>
          <a:bodyPr wrap="square" rtlCol="0">
            <a:spAutoFit/>
          </a:bodyPr>
          <a:lstStyle/>
          <a:p>
            <a:r>
              <a:rPr lang="en-GB" sz="1200" dirty="0">
                <a:solidFill>
                  <a:schemeClr val="bg1"/>
                </a:solidFill>
                <a:latin typeface="Cambria Math" panose="02040503050406030204" pitchFamily="18" charset="0"/>
                <a:ea typeface="Cambria Math" panose="02040503050406030204" pitchFamily="18" charset="0"/>
              </a:rPr>
              <a:t>13</a:t>
            </a:r>
          </a:p>
        </p:txBody>
      </p:sp>
      <p:sp>
        <p:nvSpPr>
          <p:cNvPr id="89" name="TextBox 88">
            <a:extLst>
              <a:ext uri="{FF2B5EF4-FFF2-40B4-BE49-F238E27FC236}">
                <a16:creationId xmlns:a16="http://schemas.microsoft.com/office/drawing/2014/main" id="{977320A7-6FA8-B5BA-8ACF-3357A6BB45C9}"/>
              </a:ext>
            </a:extLst>
          </p:cNvPr>
          <p:cNvSpPr txBox="1"/>
          <p:nvPr/>
        </p:nvSpPr>
        <p:spPr>
          <a:xfrm>
            <a:off x="7090632" y="3695100"/>
            <a:ext cx="354707" cy="276999"/>
          </a:xfrm>
          <a:prstGeom prst="rect">
            <a:avLst/>
          </a:prstGeom>
          <a:noFill/>
        </p:spPr>
        <p:txBody>
          <a:bodyPr wrap="square" rtlCol="0">
            <a:spAutoFit/>
          </a:bodyPr>
          <a:lstStyle/>
          <a:p>
            <a:r>
              <a:rPr lang="en-GB" sz="1200" dirty="0">
                <a:solidFill>
                  <a:schemeClr val="bg1"/>
                </a:solidFill>
                <a:latin typeface="Cambria Math" panose="02040503050406030204" pitchFamily="18" charset="0"/>
                <a:ea typeface="Cambria Math" panose="02040503050406030204" pitchFamily="18" charset="0"/>
              </a:rPr>
              <a:t>13</a:t>
            </a:r>
          </a:p>
        </p:txBody>
      </p:sp>
      <p:sp>
        <p:nvSpPr>
          <p:cNvPr id="90" name="TextBox 89">
            <a:extLst>
              <a:ext uri="{FF2B5EF4-FFF2-40B4-BE49-F238E27FC236}">
                <a16:creationId xmlns:a16="http://schemas.microsoft.com/office/drawing/2014/main" id="{FAFB15A4-9193-C300-CCA1-95EF1D798846}"/>
              </a:ext>
            </a:extLst>
          </p:cNvPr>
          <p:cNvSpPr txBox="1"/>
          <p:nvPr/>
        </p:nvSpPr>
        <p:spPr>
          <a:xfrm>
            <a:off x="6725536" y="3695099"/>
            <a:ext cx="354707" cy="276999"/>
          </a:xfrm>
          <a:prstGeom prst="rect">
            <a:avLst/>
          </a:prstGeom>
          <a:noFill/>
        </p:spPr>
        <p:txBody>
          <a:bodyPr wrap="square" rtlCol="0">
            <a:spAutoFit/>
          </a:bodyPr>
          <a:lstStyle/>
          <a:p>
            <a:r>
              <a:rPr lang="en-GB" sz="1200" dirty="0">
                <a:solidFill>
                  <a:schemeClr val="bg1"/>
                </a:solidFill>
                <a:latin typeface="Cambria Math" panose="02040503050406030204" pitchFamily="18" charset="0"/>
                <a:ea typeface="Cambria Math" panose="02040503050406030204" pitchFamily="18" charset="0"/>
              </a:rPr>
              <a:t>11</a:t>
            </a:r>
          </a:p>
        </p:txBody>
      </p:sp>
      <p:sp>
        <p:nvSpPr>
          <p:cNvPr id="91" name="TextBox 90">
            <a:extLst>
              <a:ext uri="{FF2B5EF4-FFF2-40B4-BE49-F238E27FC236}">
                <a16:creationId xmlns:a16="http://schemas.microsoft.com/office/drawing/2014/main" id="{25DB48D5-A623-3B4C-60E2-D54CF6DBF2A6}"/>
              </a:ext>
            </a:extLst>
          </p:cNvPr>
          <p:cNvSpPr txBox="1"/>
          <p:nvPr/>
        </p:nvSpPr>
        <p:spPr>
          <a:xfrm>
            <a:off x="6360440" y="3695098"/>
            <a:ext cx="354707" cy="276999"/>
          </a:xfrm>
          <a:prstGeom prst="rect">
            <a:avLst/>
          </a:prstGeom>
          <a:noFill/>
        </p:spPr>
        <p:txBody>
          <a:bodyPr wrap="square" rtlCol="0">
            <a:spAutoFit/>
          </a:bodyPr>
          <a:lstStyle/>
          <a:p>
            <a:r>
              <a:rPr lang="en-GB" sz="1200" dirty="0">
                <a:solidFill>
                  <a:schemeClr val="bg1"/>
                </a:solidFill>
                <a:latin typeface="Cambria Math" panose="02040503050406030204" pitchFamily="18" charset="0"/>
                <a:ea typeface="Cambria Math" panose="02040503050406030204" pitchFamily="18" charset="0"/>
              </a:rPr>
              <a:t>12</a:t>
            </a:r>
          </a:p>
        </p:txBody>
      </p:sp>
      <p:sp>
        <p:nvSpPr>
          <p:cNvPr id="92" name="TextBox 91">
            <a:extLst>
              <a:ext uri="{FF2B5EF4-FFF2-40B4-BE49-F238E27FC236}">
                <a16:creationId xmlns:a16="http://schemas.microsoft.com/office/drawing/2014/main" id="{4FCAB5A7-F4CB-9530-DDC6-7973B0185776}"/>
              </a:ext>
            </a:extLst>
          </p:cNvPr>
          <p:cNvSpPr txBox="1"/>
          <p:nvPr/>
        </p:nvSpPr>
        <p:spPr>
          <a:xfrm>
            <a:off x="5995344" y="3695097"/>
            <a:ext cx="354707" cy="276999"/>
          </a:xfrm>
          <a:prstGeom prst="rect">
            <a:avLst/>
          </a:prstGeom>
          <a:noFill/>
        </p:spPr>
        <p:txBody>
          <a:bodyPr wrap="square" rtlCol="0">
            <a:spAutoFit/>
          </a:bodyPr>
          <a:lstStyle/>
          <a:p>
            <a:r>
              <a:rPr lang="en-GB" sz="1200" dirty="0">
                <a:solidFill>
                  <a:schemeClr val="bg1"/>
                </a:solidFill>
                <a:latin typeface="Cambria Math" panose="02040503050406030204" pitchFamily="18" charset="0"/>
                <a:ea typeface="Cambria Math" panose="02040503050406030204" pitchFamily="18" charset="0"/>
              </a:rPr>
              <a:t>15</a:t>
            </a:r>
          </a:p>
        </p:txBody>
      </p:sp>
      <p:grpSp>
        <p:nvGrpSpPr>
          <p:cNvPr id="94" name="Group 93">
            <a:extLst>
              <a:ext uri="{FF2B5EF4-FFF2-40B4-BE49-F238E27FC236}">
                <a16:creationId xmlns:a16="http://schemas.microsoft.com/office/drawing/2014/main" id="{A0A9246C-A522-ED8B-C44F-28ED6DE8C6F6}"/>
              </a:ext>
            </a:extLst>
          </p:cNvPr>
          <p:cNvGrpSpPr/>
          <p:nvPr/>
        </p:nvGrpSpPr>
        <p:grpSpPr>
          <a:xfrm>
            <a:off x="6370913" y="4185624"/>
            <a:ext cx="1081190" cy="1144409"/>
            <a:chOff x="8897587" y="2497926"/>
            <a:chExt cx="1081190" cy="1144409"/>
          </a:xfrm>
          <a:solidFill>
            <a:schemeClr val="accent2">
              <a:lumMod val="25000"/>
            </a:schemeClr>
          </a:solidFill>
        </p:grpSpPr>
        <p:sp>
          <p:nvSpPr>
            <p:cNvPr id="95" name="Rectangle 94">
              <a:extLst>
                <a:ext uri="{FF2B5EF4-FFF2-40B4-BE49-F238E27FC236}">
                  <a16:creationId xmlns:a16="http://schemas.microsoft.com/office/drawing/2014/main" id="{D0A49A81-C470-02BA-A14D-5245E65D7478}"/>
                </a:ext>
              </a:extLst>
            </p:cNvPr>
            <p:cNvSpPr/>
            <p:nvPr/>
          </p:nvSpPr>
          <p:spPr>
            <a:xfrm>
              <a:off x="8898127" y="2497926"/>
              <a:ext cx="361950" cy="381621"/>
            </a:xfrm>
            <a:prstGeom prst="rect">
              <a:avLst/>
            </a:prstGeom>
            <a:grp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6" name="Rectangle 95">
              <a:extLst>
                <a:ext uri="{FF2B5EF4-FFF2-40B4-BE49-F238E27FC236}">
                  <a16:creationId xmlns:a16="http://schemas.microsoft.com/office/drawing/2014/main" id="{EE6BF150-756A-5B2B-7DFA-AEDD5AE2833E}"/>
                </a:ext>
              </a:extLst>
            </p:cNvPr>
            <p:cNvSpPr/>
            <p:nvPr/>
          </p:nvSpPr>
          <p:spPr>
            <a:xfrm>
              <a:off x="9256524" y="2497926"/>
              <a:ext cx="361950" cy="381621"/>
            </a:xfrm>
            <a:prstGeom prst="rect">
              <a:avLst/>
            </a:prstGeom>
            <a:grp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7" name="Rectangle 96">
              <a:extLst>
                <a:ext uri="{FF2B5EF4-FFF2-40B4-BE49-F238E27FC236}">
                  <a16:creationId xmlns:a16="http://schemas.microsoft.com/office/drawing/2014/main" id="{4C0ECF2F-0704-C0F0-7354-1B274AA1428A}"/>
                </a:ext>
              </a:extLst>
            </p:cNvPr>
            <p:cNvSpPr/>
            <p:nvPr/>
          </p:nvSpPr>
          <p:spPr>
            <a:xfrm>
              <a:off x="9614921" y="2497926"/>
              <a:ext cx="361950" cy="381621"/>
            </a:xfrm>
            <a:prstGeom prst="rect">
              <a:avLst/>
            </a:prstGeom>
            <a:grp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8" name="Rectangle 97">
              <a:extLst>
                <a:ext uri="{FF2B5EF4-FFF2-40B4-BE49-F238E27FC236}">
                  <a16:creationId xmlns:a16="http://schemas.microsoft.com/office/drawing/2014/main" id="{476F7317-6023-013C-8851-9FD3A31B54F3}"/>
                </a:ext>
              </a:extLst>
            </p:cNvPr>
            <p:cNvSpPr/>
            <p:nvPr/>
          </p:nvSpPr>
          <p:spPr>
            <a:xfrm>
              <a:off x="8898127" y="2879114"/>
              <a:ext cx="361950" cy="381621"/>
            </a:xfrm>
            <a:prstGeom prst="rect">
              <a:avLst/>
            </a:prstGeom>
            <a:grp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9" name="Rectangle 98">
              <a:extLst>
                <a:ext uri="{FF2B5EF4-FFF2-40B4-BE49-F238E27FC236}">
                  <a16:creationId xmlns:a16="http://schemas.microsoft.com/office/drawing/2014/main" id="{14F1E917-FE85-CBC7-D04A-BD6046963304}"/>
                </a:ext>
              </a:extLst>
            </p:cNvPr>
            <p:cNvSpPr/>
            <p:nvPr/>
          </p:nvSpPr>
          <p:spPr>
            <a:xfrm>
              <a:off x="9256524" y="2879959"/>
              <a:ext cx="361950" cy="381621"/>
            </a:xfrm>
            <a:prstGeom prst="rect">
              <a:avLst/>
            </a:prstGeom>
            <a:grp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0" name="Rectangle 99">
              <a:extLst>
                <a:ext uri="{FF2B5EF4-FFF2-40B4-BE49-F238E27FC236}">
                  <a16:creationId xmlns:a16="http://schemas.microsoft.com/office/drawing/2014/main" id="{69376802-4D0B-FD75-5ADB-7FA3B778B678}"/>
                </a:ext>
              </a:extLst>
            </p:cNvPr>
            <p:cNvSpPr/>
            <p:nvPr/>
          </p:nvSpPr>
          <p:spPr>
            <a:xfrm>
              <a:off x="9614921" y="2879547"/>
              <a:ext cx="361950" cy="381621"/>
            </a:xfrm>
            <a:prstGeom prst="rect">
              <a:avLst/>
            </a:prstGeom>
            <a:grp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1" name="Rectangle 100">
              <a:extLst>
                <a:ext uri="{FF2B5EF4-FFF2-40B4-BE49-F238E27FC236}">
                  <a16:creationId xmlns:a16="http://schemas.microsoft.com/office/drawing/2014/main" id="{5A270A7D-9FCF-7898-60EF-49989AB406B6}"/>
                </a:ext>
              </a:extLst>
            </p:cNvPr>
            <p:cNvSpPr/>
            <p:nvPr/>
          </p:nvSpPr>
          <p:spPr>
            <a:xfrm>
              <a:off x="8897587" y="3260714"/>
              <a:ext cx="361950" cy="381621"/>
            </a:xfrm>
            <a:prstGeom prst="rect">
              <a:avLst/>
            </a:prstGeom>
            <a:grp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 name="Rectangle 101">
              <a:extLst>
                <a:ext uri="{FF2B5EF4-FFF2-40B4-BE49-F238E27FC236}">
                  <a16:creationId xmlns:a16="http://schemas.microsoft.com/office/drawing/2014/main" id="{C160FAD2-D725-EDD7-6BEB-3CB229925D8C}"/>
                </a:ext>
              </a:extLst>
            </p:cNvPr>
            <p:cNvSpPr/>
            <p:nvPr/>
          </p:nvSpPr>
          <p:spPr>
            <a:xfrm>
              <a:off x="9259537" y="3260714"/>
              <a:ext cx="361950" cy="381621"/>
            </a:xfrm>
            <a:prstGeom prst="rect">
              <a:avLst/>
            </a:prstGeom>
            <a:grp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3" name="Rectangle 102">
              <a:extLst>
                <a:ext uri="{FF2B5EF4-FFF2-40B4-BE49-F238E27FC236}">
                  <a16:creationId xmlns:a16="http://schemas.microsoft.com/office/drawing/2014/main" id="{827AC034-9F6D-23C6-E548-C1AB09300AFF}"/>
                </a:ext>
              </a:extLst>
            </p:cNvPr>
            <p:cNvSpPr/>
            <p:nvPr/>
          </p:nvSpPr>
          <p:spPr>
            <a:xfrm>
              <a:off x="9616827" y="3260713"/>
              <a:ext cx="361950" cy="381621"/>
            </a:xfrm>
            <a:prstGeom prst="rect">
              <a:avLst/>
            </a:prstGeom>
            <a:grp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04" name="TextBox 103">
            <a:extLst>
              <a:ext uri="{FF2B5EF4-FFF2-40B4-BE49-F238E27FC236}">
                <a16:creationId xmlns:a16="http://schemas.microsoft.com/office/drawing/2014/main" id="{F3FA0B5B-9186-378F-B1A0-5420BEE34DF9}"/>
              </a:ext>
            </a:extLst>
          </p:cNvPr>
          <p:cNvSpPr txBox="1"/>
          <p:nvPr/>
        </p:nvSpPr>
        <p:spPr>
          <a:xfrm>
            <a:off x="6350051" y="4305841"/>
            <a:ext cx="357051" cy="261610"/>
          </a:xfrm>
          <a:prstGeom prst="rect">
            <a:avLst/>
          </a:prstGeom>
          <a:noFill/>
        </p:spPr>
        <p:txBody>
          <a:bodyPr wrap="square" rtlCol="0">
            <a:spAutoFit/>
          </a:bodyPr>
          <a:lstStyle/>
          <a:p>
            <a:r>
              <a:rPr lang="en-GB" sz="1100" dirty="0">
                <a:solidFill>
                  <a:schemeClr val="bg1"/>
                </a:solidFill>
                <a:latin typeface="Cambria Math" panose="02040503050406030204" pitchFamily="18" charset="0"/>
                <a:ea typeface="Cambria Math" panose="02040503050406030204" pitchFamily="18" charset="0"/>
              </a:rPr>
              <a:t>1</a:t>
            </a:r>
            <a:endParaRPr lang="en-GB" dirty="0">
              <a:solidFill>
                <a:schemeClr val="bg1"/>
              </a:solidFill>
              <a:latin typeface="Cambria Math" panose="02040503050406030204" pitchFamily="18" charset="0"/>
              <a:ea typeface="Cambria Math" panose="02040503050406030204" pitchFamily="18" charset="0"/>
            </a:endParaRPr>
          </a:p>
        </p:txBody>
      </p:sp>
      <p:sp>
        <p:nvSpPr>
          <p:cNvPr id="105" name="TextBox 104">
            <a:extLst>
              <a:ext uri="{FF2B5EF4-FFF2-40B4-BE49-F238E27FC236}">
                <a16:creationId xmlns:a16="http://schemas.microsoft.com/office/drawing/2014/main" id="{57C28EA0-21A9-F70E-E1D2-BC933ED093B0}"/>
              </a:ext>
            </a:extLst>
          </p:cNvPr>
          <p:cNvSpPr txBox="1"/>
          <p:nvPr/>
        </p:nvSpPr>
        <p:spPr>
          <a:xfrm>
            <a:off x="6699352" y="4302148"/>
            <a:ext cx="357051" cy="261610"/>
          </a:xfrm>
          <a:prstGeom prst="rect">
            <a:avLst/>
          </a:prstGeom>
          <a:noFill/>
        </p:spPr>
        <p:txBody>
          <a:bodyPr wrap="square" rtlCol="0">
            <a:spAutoFit/>
          </a:bodyPr>
          <a:lstStyle/>
          <a:p>
            <a:r>
              <a:rPr lang="en-GB" sz="1100" dirty="0">
                <a:solidFill>
                  <a:schemeClr val="bg1"/>
                </a:solidFill>
                <a:latin typeface="Cambria Math" panose="02040503050406030204" pitchFamily="18" charset="0"/>
                <a:ea typeface="Cambria Math" panose="02040503050406030204" pitchFamily="18" charset="0"/>
              </a:rPr>
              <a:t>0</a:t>
            </a:r>
            <a:endParaRPr lang="en-GB" dirty="0">
              <a:solidFill>
                <a:schemeClr val="bg1"/>
              </a:solidFill>
              <a:latin typeface="Cambria Math" panose="02040503050406030204" pitchFamily="18" charset="0"/>
              <a:ea typeface="Cambria Math" panose="02040503050406030204" pitchFamily="18" charset="0"/>
            </a:endParaRPr>
          </a:p>
        </p:txBody>
      </p:sp>
      <p:sp>
        <p:nvSpPr>
          <p:cNvPr id="106" name="TextBox 105">
            <a:extLst>
              <a:ext uri="{FF2B5EF4-FFF2-40B4-BE49-F238E27FC236}">
                <a16:creationId xmlns:a16="http://schemas.microsoft.com/office/drawing/2014/main" id="{46B52769-7DE3-6B47-573E-A6B2DC03B873}"/>
              </a:ext>
            </a:extLst>
          </p:cNvPr>
          <p:cNvSpPr txBox="1"/>
          <p:nvPr/>
        </p:nvSpPr>
        <p:spPr>
          <a:xfrm>
            <a:off x="7048653" y="4298455"/>
            <a:ext cx="357051" cy="261610"/>
          </a:xfrm>
          <a:prstGeom prst="rect">
            <a:avLst/>
          </a:prstGeom>
          <a:noFill/>
        </p:spPr>
        <p:txBody>
          <a:bodyPr wrap="square" rtlCol="0">
            <a:spAutoFit/>
          </a:bodyPr>
          <a:lstStyle/>
          <a:p>
            <a:r>
              <a:rPr lang="en-GB" sz="1100" dirty="0">
                <a:solidFill>
                  <a:schemeClr val="bg1"/>
                </a:solidFill>
                <a:latin typeface="Cambria Math" panose="02040503050406030204" pitchFamily="18" charset="0"/>
                <a:ea typeface="Cambria Math" panose="02040503050406030204" pitchFamily="18" charset="0"/>
              </a:rPr>
              <a:t>1</a:t>
            </a:r>
            <a:endParaRPr lang="en-GB" dirty="0">
              <a:solidFill>
                <a:schemeClr val="bg1"/>
              </a:solidFill>
              <a:latin typeface="Cambria Math" panose="02040503050406030204" pitchFamily="18" charset="0"/>
              <a:ea typeface="Cambria Math" panose="02040503050406030204" pitchFamily="18" charset="0"/>
            </a:endParaRPr>
          </a:p>
        </p:txBody>
      </p:sp>
      <p:sp>
        <p:nvSpPr>
          <p:cNvPr id="107" name="TextBox 106">
            <a:extLst>
              <a:ext uri="{FF2B5EF4-FFF2-40B4-BE49-F238E27FC236}">
                <a16:creationId xmlns:a16="http://schemas.microsoft.com/office/drawing/2014/main" id="{FFDAE9CF-D7C3-EC90-A5D9-BE19F23E4C7E}"/>
              </a:ext>
            </a:extLst>
          </p:cNvPr>
          <p:cNvSpPr txBox="1"/>
          <p:nvPr/>
        </p:nvSpPr>
        <p:spPr>
          <a:xfrm>
            <a:off x="6345719" y="4694316"/>
            <a:ext cx="357051" cy="261610"/>
          </a:xfrm>
          <a:prstGeom prst="rect">
            <a:avLst/>
          </a:prstGeom>
          <a:noFill/>
        </p:spPr>
        <p:txBody>
          <a:bodyPr wrap="square" rtlCol="0">
            <a:spAutoFit/>
          </a:bodyPr>
          <a:lstStyle/>
          <a:p>
            <a:r>
              <a:rPr lang="en-GB" sz="1100" dirty="0">
                <a:solidFill>
                  <a:schemeClr val="bg1"/>
                </a:solidFill>
                <a:latin typeface="Cambria Math" panose="02040503050406030204" pitchFamily="18" charset="0"/>
                <a:ea typeface="Cambria Math" panose="02040503050406030204" pitchFamily="18" charset="0"/>
              </a:rPr>
              <a:t>0</a:t>
            </a:r>
            <a:endParaRPr lang="en-GB" dirty="0">
              <a:solidFill>
                <a:schemeClr val="bg1"/>
              </a:solidFill>
              <a:latin typeface="Cambria Math" panose="02040503050406030204" pitchFamily="18" charset="0"/>
              <a:ea typeface="Cambria Math" panose="02040503050406030204" pitchFamily="18" charset="0"/>
            </a:endParaRPr>
          </a:p>
        </p:txBody>
      </p:sp>
      <p:sp>
        <p:nvSpPr>
          <p:cNvPr id="108" name="TextBox 107">
            <a:extLst>
              <a:ext uri="{FF2B5EF4-FFF2-40B4-BE49-F238E27FC236}">
                <a16:creationId xmlns:a16="http://schemas.microsoft.com/office/drawing/2014/main" id="{2C694F8A-F24D-F6A4-C9C2-951D87B41780}"/>
              </a:ext>
            </a:extLst>
          </p:cNvPr>
          <p:cNvSpPr txBox="1"/>
          <p:nvPr/>
        </p:nvSpPr>
        <p:spPr>
          <a:xfrm>
            <a:off x="6712497" y="4689980"/>
            <a:ext cx="357051" cy="261610"/>
          </a:xfrm>
          <a:prstGeom prst="rect">
            <a:avLst/>
          </a:prstGeom>
          <a:noFill/>
        </p:spPr>
        <p:txBody>
          <a:bodyPr wrap="square" rtlCol="0">
            <a:spAutoFit/>
          </a:bodyPr>
          <a:lstStyle/>
          <a:p>
            <a:r>
              <a:rPr lang="en-GB" sz="1100" dirty="0">
                <a:solidFill>
                  <a:schemeClr val="bg1"/>
                </a:solidFill>
                <a:latin typeface="Cambria Math" panose="02040503050406030204" pitchFamily="18" charset="0"/>
                <a:ea typeface="Cambria Math" panose="02040503050406030204" pitchFamily="18" charset="0"/>
              </a:rPr>
              <a:t>1</a:t>
            </a:r>
            <a:endParaRPr lang="en-GB" dirty="0">
              <a:solidFill>
                <a:schemeClr val="bg1"/>
              </a:solidFill>
              <a:latin typeface="Cambria Math" panose="02040503050406030204" pitchFamily="18" charset="0"/>
              <a:ea typeface="Cambria Math" panose="02040503050406030204" pitchFamily="18" charset="0"/>
            </a:endParaRPr>
          </a:p>
        </p:txBody>
      </p:sp>
      <p:sp>
        <p:nvSpPr>
          <p:cNvPr id="109" name="TextBox 108">
            <a:extLst>
              <a:ext uri="{FF2B5EF4-FFF2-40B4-BE49-F238E27FC236}">
                <a16:creationId xmlns:a16="http://schemas.microsoft.com/office/drawing/2014/main" id="{FB291DBE-E8F9-CA5A-B3C3-3CCC753932B5}"/>
              </a:ext>
            </a:extLst>
          </p:cNvPr>
          <p:cNvSpPr txBox="1"/>
          <p:nvPr/>
        </p:nvSpPr>
        <p:spPr>
          <a:xfrm>
            <a:off x="7071876" y="4693982"/>
            <a:ext cx="357051" cy="261610"/>
          </a:xfrm>
          <a:prstGeom prst="rect">
            <a:avLst/>
          </a:prstGeom>
          <a:noFill/>
        </p:spPr>
        <p:txBody>
          <a:bodyPr wrap="square" rtlCol="0">
            <a:spAutoFit/>
          </a:bodyPr>
          <a:lstStyle/>
          <a:p>
            <a:r>
              <a:rPr lang="en-GB" sz="1100" dirty="0">
                <a:solidFill>
                  <a:schemeClr val="bg1"/>
                </a:solidFill>
                <a:latin typeface="Cambria Math" panose="02040503050406030204" pitchFamily="18" charset="0"/>
                <a:ea typeface="Cambria Math" panose="02040503050406030204" pitchFamily="18" charset="0"/>
              </a:rPr>
              <a:t>0</a:t>
            </a:r>
            <a:endParaRPr lang="en-GB" dirty="0">
              <a:solidFill>
                <a:schemeClr val="bg1"/>
              </a:solidFill>
              <a:latin typeface="Cambria Math" panose="02040503050406030204" pitchFamily="18" charset="0"/>
              <a:ea typeface="Cambria Math" panose="02040503050406030204" pitchFamily="18" charset="0"/>
            </a:endParaRPr>
          </a:p>
        </p:txBody>
      </p:sp>
      <p:sp>
        <p:nvSpPr>
          <p:cNvPr id="110" name="TextBox 109">
            <a:extLst>
              <a:ext uri="{FF2B5EF4-FFF2-40B4-BE49-F238E27FC236}">
                <a16:creationId xmlns:a16="http://schemas.microsoft.com/office/drawing/2014/main" id="{A3378F10-9FC0-EC3D-89A8-90717F8D383C}"/>
              </a:ext>
            </a:extLst>
          </p:cNvPr>
          <p:cNvSpPr txBox="1"/>
          <p:nvPr/>
        </p:nvSpPr>
        <p:spPr>
          <a:xfrm>
            <a:off x="6362042" y="5067784"/>
            <a:ext cx="357051" cy="261610"/>
          </a:xfrm>
          <a:prstGeom prst="rect">
            <a:avLst/>
          </a:prstGeom>
          <a:noFill/>
        </p:spPr>
        <p:txBody>
          <a:bodyPr wrap="square" rtlCol="0">
            <a:spAutoFit/>
          </a:bodyPr>
          <a:lstStyle/>
          <a:p>
            <a:r>
              <a:rPr lang="en-GB" sz="1100" dirty="0">
                <a:solidFill>
                  <a:schemeClr val="bg1"/>
                </a:solidFill>
                <a:latin typeface="Cambria Math" panose="02040503050406030204" pitchFamily="18" charset="0"/>
                <a:ea typeface="Cambria Math" panose="02040503050406030204" pitchFamily="18" charset="0"/>
              </a:rPr>
              <a:t>-1</a:t>
            </a:r>
            <a:endParaRPr lang="en-GB" dirty="0">
              <a:solidFill>
                <a:schemeClr val="bg1"/>
              </a:solidFill>
              <a:latin typeface="Cambria Math" panose="02040503050406030204" pitchFamily="18" charset="0"/>
              <a:ea typeface="Cambria Math" panose="02040503050406030204" pitchFamily="18" charset="0"/>
            </a:endParaRPr>
          </a:p>
        </p:txBody>
      </p:sp>
      <p:sp>
        <p:nvSpPr>
          <p:cNvPr id="111" name="TextBox 110">
            <a:extLst>
              <a:ext uri="{FF2B5EF4-FFF2-40B4-BE49-F238E27FC236}">
                <a16:creationId xmlns:a16="http://schemas.microsoft.com/office/drawing/2014/main" id="{67ADFA14-F815-1D7A-7674-68A4B7F97964}"/>
              </a:ext>
            </a:extLst>
          </p:cNvPr>
          <p:cNvSpPr txBox="1"/>
          <p:nvPr/>
        </p:nvSpPr>
        <p:spPr>
          <a:xfrm>
            <a:off x="6707102" y="5067145"/>
            <a:ext cx="357051" cy="261610"/>
          </a:xfrm>
          <a:prstGeom prst="rect">
            <a:avLst/>
          </a:prstGeom>
          <a:noFill/>
        </p:spPr>
        <p:txBody>
          <a:bodyPr wrap="square" rtlCol="0">
            <a:spAutoFit/>
          </a:bodyPr>
          <a:lstStyle/>
          <a:p>
            <a:r>
              <a:rPr lang="en-GB" sz="1100" dirty="0">
                <a:solidFill>
                  <a:schemeClr val="bg1"/>
                </a:solidFill>
                <a:latin typeface="Cambria Math" panose="02040503050406030204" pitchFamily="18" charset="0"/>
                <a:ea typeface="Cambria Math" panose="02040503050406030204" pitchFamily="18" charset="0"/>
              </a:rPr>
              <a:t>-1</a:t>
            </a:r>
            <a:endParaRPr lang="en-GB" dirty="0">
              <a:solidFill>
                <a:schemeClr val="bg1"/>
              </a:solidFill>
              <a:latin typeface="Cambria Math" panose="02040503050406030204" pitchFamily="18" charset="0"/>
              <a:ea typeface="Cambria Math" panose="02040503050406030204" pitchFamily="18" charset="0"/>
            </a:endParaRPr>
          </a:p>
        </p:txBody>
      </p:sp>
      <p:sp>
        <p:nvSpPr>
          <p:cNvPr id="112" name="TextBox 111">
            <a:extLst>
              <a:ext uri="{FF2B5EF4-FFF2-40B4-BE49-F238E27FC236}">
                <a16:creationId xmlns:a16="http://schemas.microsoft.com/office/drawing/2014/main" id="{B20DBD3B-ADF1-17C1-C1E7-77F72B870CCA}"/>
              </a:ext>
            </a:extLst>
          </p:cNvPr>
          <p:cNvSpPr txBox="1"/>
          <p:nvPr/>
        </p:nvSpPr>
        <p:spPr>
          <a:xfrm>
            <a:off x="7078512" y="5066506"/>
            <a:ext cx="357051" cy="261610"/>
          </a:xfrm>
          <a:prstGeom prst="rect">
            <a:avLst/>
          </a:prstGeom>
          <a:noFill/>
        </p:spPr>
        <p:txBody>
          <a:bodyPr wrap="square" rtlCol="0">
            <a:spAutoFit/>
          </a:bodyPr>
          <a:lstStyle/>
          <a:p>
            <a:r>
              <a:rPr lang="en-GB" sz="1100" dirty="0">
                <a:solidFill>
                  <a:schemeClr val="bg1"/>
                </a:solidFill>
                <a:latin typeface="Cambria Math" panose="02040503050406030204" pitchFamily="18" charset="0"/>
                <a:ea typeface="Cambria Math" panose="02040503050406030204" pitchFamily="18" charset="0"/>
              </a:rPr>
              <a:t>1</a:t>
            </a:r>
            <a:endParaRPr lang="en-GB" dirty="0">
              <a:solidFill>
                <a:schemeClr val="bg1"/>
              </a:solidFill>
              <a:latin typeface="Cambria Math" panose="02040503050406030204" pitchFamily="18" charset="0"/>
              <a:ea typeface="Cambria Math" panose="02040503050406030204" pitchFamily="18" charset="0"/>
            </a:endParaRPr>
          </a:p>
        </p:txBody>
      </p:sp>
      <p:sp>
        <p:nvSpPr>
          <p:cNvPr id="113" name="TextBox 112">
            <a:extLst>
              <a:ext uri="{FF2B5EF4-FFF2-40B4-BE49-F238E27FC236}">
                <a16:creationId xmlns:a16="http://schemas.microsoft.com/office/drawing/2014/main" id="{8CEA4ACA-2E93-0B9A-5684-27623CC76AF2}"/>
              </a:ext>
            </a:extLst>
          </p:cNvPr>
          <p:cNvSpPr txBox="1"/>
          <p:nvPr/>
        </p:nvSpPr>
        <p:spPr>
          <a:xfrm>
            <a:off x="6367986" y="5329750"/>
            <a:ext cx="1088760" cy="430887"/>
          </a:xfrm>
          <a:prstGeom prst="rect">
            <a:avLst/>
          </a:prstGeom>
          <a:noFill/>
        </p:spPr>
        <p:txBody>
          <a:bodyPr wrap="none" rtlCol="0">
            <a:spAutoFit/>
          </a:bodyPr>
          <a:lstStyle/>
          <a:p>
            <a:r>
              <a:rPr lang="en-GB" sz="1100" i="1" dirty="0">
                <a:solidFill>
                  <a:schemeClr val="bg1"/>
                </a:solidFill>
                <a:latin typeface="Georgia" panose="02040502050405020303" pitchFamily="18" charset="0"/>
              </a:rPr>
              <a:t>Kernel / Filter</a:t>
            </a:r>
          </a:p>
          <a:p>
            <a:r>
              <a:rPr lang="en-GB" sz="1100" i="1" dirty="0">
                <a:solidFill>
                  <a:schemeClr val="bg1"/>
                </a:solidFill>
                <a:latin typeface="Georgia" panose="02040502050405020303" pitchFamily="18" charset="0"/>
              </a:rPr>
              <a:t>(3x3)</a:t>
            </a:r>
            <a:endParaRPr lang="en-GB" i="1" dirty="0">
              <a:solidFill>
                <a:schemeClr val="bg1"/>
              </a:solidFill>
              <a:latin typeface="Georgia" panose="02040502050405020303" pitchFamily="18" charset="0"/>
            </a:endParaRPr>
          </a:p>
        </p:txBody>
      </p:sp>
      <p:grpSp>
        <p:nvGrpSpPr>
          <p:cNvPr id="3" name="Group 2">
            <a:extLst>
              <a:ext uri="{FF2B5EF4-FFF2-40B4-BE49-F238E27FC236}">
                <a16:creationId xmlns:a16="http://schemas.microsoft.com/office/drawing/2014/main" id="{9BD94D3D-715D-0B07-85D4-05B44F92C91B}"/>
              </a:ext>
            </a:extLst>
          </p:cNvPr>
          <p:cNvGrpSpPr/>
          <p:nvPr/>
        </p:nvGrpSpPr>
        <p:grpSpPr>
          <a:xfrm>
            <a:off x="8896350" y="2254428"/>
            <a:ext cx="1552575" cy="1623061"/>
            <a:chOff x="8746346" y="4185624"/>
            <a:chExt cx="1094710" cy="1144409"/>
          </a:xfrm>
        </p:grpSpPr>
        <p:grpSp>
          <p:nvGrpSpPr>
            <p:cNvPr id="93" name="Group 92">
              <a:extLst>
                <a:ext uri="{FF2B5EF4-FFF2-40B4-BE49-F238E27FC236}">
                  <a16:creationId xmlns:a16="http://schemas.microsoft.com/office/drawing/2014/main" id="{F78F367F-D0A3-2490-F1B8-DEDBFA4222AE}"/>
                </a:ext>
              </a:extLst>
            </p:cNvPr>
            <p:cNvGrpSpPr/>
            <p:nvPr/>
          </p:nvGrpSpPr>
          <p:grpSpPr>
            <a:xfrm>
              <a:off x="8746346" y="4185624"/>
              <a:ext cx="1081190" cy="1144409"/>
              <a:chOff x="8897587" y="2497926"/>
              <a:chExt cx="1081190" cy="1144409"/>
            </a:xfrm>
          </p:grpSpPr>
          <p:sp>
            <p:nvSpPr>
              <p:cNvPr id="55" name="Rectangle 54">
                <a:extLst>
                  <a:ext uri="{FF2B5EF4-FFF2-40B4-BE49-F238E27FC236}">
                    <a16:creationId xmlns:a16="http://schemas.microsoft.com/office/drawing/2014/main" id="{C460D62D-525E-3799-AC61-417DF8C21B92}"/>
                  </a:ext>
                </a:extLst>
              </p:cNvPr>
              <p:cNvSpPr/>
              <p:nvPr/>
            </p:nvSpPr>
            <p:spPr>
              <a:xfrm>
                <a:off x="8898127" y="2497926"/>
                <a:ext cx="361950" cy="381621"/>
              </a:xfrm>
              <a:prstGeom prst="rect">
                <a:avLst/>
              </a:prstGeom>
              <a:no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6" name="Rectangle 55">
                <a:extLst>
                  <a:ext uri="{FF2B5EF4-FFF2-40B4-BE49-F238E27FC236}">
                    <a16:creationId xmlns:a16="http://schemas.microsoft.com/office/drawing/2014/main" id="{D4B8BF5E-B0CD-AD91-3A68-3FB96B6D136F}"/>
                  </a:ext>
                </a:extLst>
              </p:cNvPr>
              <p:cNvSpPr/>
              <p:nvPr/>
            </p:nvSpPr>
            <p:spPr>
              <a:xfrm>
                <a:off x="9256524" y="2497926"/>
                <a:ext cx="361950" cy="381621"/>
              </a:xfrm>
              <a:prstGeom prst="rect">
                <a:avLst/>
              </a:prstGeom>
              <a:no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7" name="Rectangle 56">
                <a:extLst>
                  <a:ext uri="{FF2B5EF4-FFF2-40B4-BE49-F238E27FC236}">
                    <a16:creationId xmlns:a16="http://schemas.microsoft.com/office/drawing/2014/main" id="{74609F2E-A42D-62D0-7699-F341CF3FB0CC}"/>
                  </a:ext>
                </a:extLst>
              </p:cNvPr>
              <p:cNvSpPr/>
              <p:nvPr/>
            </p:nvSpPr>
            <p:spPr>
              <a:xfrm>
                <a:off x="9614921" y="2497926"/>
                <a:ext cx="361950" cy="381621"/>
              </a:xfrm>
              <a:prstGeom prst="rect">
                <a:avLst/>
              </a:prstGeom>
              <a:no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 name="Rectangle 57">
                <a:extLst>
                  <a:ext uri="{FF2B5EF4-FFF2-40B4-BE49-F238E27FC236}">
                    <a16:creationId xmlns:a16="http://schemas.microsoft.com/office/drawing/2014/main" id="{685D10FA-CCC9-B84A-9031-13EF4FAF9EE0}"/>
                  </a:ext>
                </a:extLst>
              </p:cNvPr>
              <p:cNvSpPr/>
              <p:nvPr/>
            </p:nvSpPr>
            <p:spPr>
              <a:xfrm>
                <a:off x="8898127" y="2879114"/>
                <a:ext cx="361950" cy="381621"/>
              </a:xfrm>
              <a:prstGeom prst="rect">
                <a:avLst/>
              </a:prstGeom>
              <a:no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9" name="Rectangle 58">
                <a:extLst>
                  <a:ext uri="{FF2B5EF4-FFF2-40B4-BE49-F238E27FC236}">
                    <a16:creationId xmlns:a16="http://schemas.microsoft.com/office/drawing/2014/main" id="{38DB2274-6DC0-614D-B040-4F712F48C4D8}"/>
                  </a:ext>
                </a:extLst>
              </p:cNvPr>
              <p:cNvSpPr/>
              <p:nvPr/>
            </p:nvSpPr>
            <p:spPr>
              <a:xfrm>
                <a:off x="9256524" y="2879959"/>
                <a:ext cx="361950" cy="381621"/>
              </a:xfrm>
              <a:prstGeom prst="rect">
                <a:avLst/>
              </a:prstGeom>
              <a:no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0" name="Rectangle 59">
                <a:extLst>
                  <a:ext uri="{FF2B5EF4-FFF2-40B4-BE49-F238E27FC236}">
                    <a16:creationId xmlns:a16="http://schemas.microsoft.com/office/drawing/2014/main" id="{7EE3A9C4-18D8-B887-3E75-027BA28A508F}"/>
                  </a:ext>
                </a:extLst>
              </p:cNvPr>
              <p:cNvSpPr/>
              <p:nvPr/>
            </p:nvSpPr>
            <p:spPr>
              <a:xfrm>
                <a:off x="9614921" y="2879547"/>
                <a:ext cx="361950" cy="381621"/>
              </a:xfrm>
              <a:prstGeom prst="rect">
                <a:avLst/>
              </a:prstGeom>
              <a:no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 name="Rectangle 60">
                <a:extLst>
                  <a:ext uri="{FF2B5EF4-FFF2-40B4-BE49-F238E27FC236}">
                    <a16:creationId xmlns:a16="http://schemas.microsoft.com/office/drawing/2014/main" id="{44CE7301-C8C1-F2C6-F943-35DDEF2CD132}"/>
                  </a:ext>
                </a:extLst>
              </p:cNvPr>
              <p:cNvSpPr/>
              <p:nvPr/>
            </p:nvSpPr>
            <p:spPr>
              <a:xfrm>
                <a:off x="8897587" y="3260714"/>
                <a:ext cx="361950" cy="381621"/>
              </a:xfrm>
              <a:prstGeom prst="rect">
                <a:avLst/>
              </a:prstGeom>
              <a:no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Rectangle 61">
                <a:extLst>
                  <a:ext uri="{FF2B5EF4-FFF2-40B4-BE49-F238E27FC236}">
                    <a16:creationId xmlns:a16="http://schemas.microsoft.com/office/drawing/2014/main" id="{4AF65BFD-A68D-0C2D-D13F-8A7AE4BD6F3F}"/>
                  </a:ext>
                </a:extLst>
              </p:cNvPr>
              <p:cNvSpPr/>
              <p:nvPr/>
            </p:nvSpPr>
            <p:spPr>
              <a:xfrm>
                <a:off x="9259537" y="3260714"/>
                <a:ext cx="361950" cy="381621"/>
              </a:xfrm>
              <a:prstGeom prst="rect">
                <a:avLst/>
              </a:prstGeom>
              <a:no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Rectangle 62">
                <a:extLst>
                  <a:ext uri="{FF2B5EF4-FFF2-40B4-BE49-F238E27FC236}">
                    <a16:creationId xmlns:a16="http://schemas.microsoft.com/office/drawing/2014/main" id="{6813ADCB-0D26-CA34-7857-1A51AE61E376}"/>
                  </a:ext>
                </a:extLst>
              </p:cNvPr>
              <p:cNvSpPr/>
              <p:nvPr/>
            </p:nvSpPr>
            <p:spPr>
              <a:xfrm>
                <a:off x="9616827" y="3260713"/>
                <a:ext cx="361950" cy="381621"/>
              </a:xfrm>
              <a:prstGeom prst="rect">
                <a:avLst/>
              </a:prstGeom>
              <a:no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245" name="TextBox 244">
              <a:extLst>
                <a:ext uri="{FF2B5EF4-FFF2-40B4-BE49-F238E27FC236}">
                  <a16:creationId xmlns:a16="http://schemas.microsoft.com/office/drawing/2014/main" id="{DFAADDF0-CB51-3FB6-AA32-994205A1E081}"/>
                </a:ext>
              </a:extLst>
            </p:cNvPr>
            <p:cNvSpPr txBox="1"/>
            <p:nvPr/>
          </p:nvSpPr>
          <p:spPr>
            <a:xfrm>
              <a:off x="8759005" y="4237513"/>
              <a:ext cx="354707" cy="276999"/>
            </a:xfrm>
            <a:prstGeom prst="rect">
              <a:avLst/>
            </a:prstGeom>
            <a:noFill/>
          </p:spPr>
          <p:txBody>
            <a:bodyPr wrap="square" rtlCol="0">
              <a:spAutoFit/>
            </a:bodyPr>
            <a:lstStyle/>
            <a:p>
              <a:r>
                <a:rPr lang="en-GB" sz="1200" dirty="0">
                  <a:solidFill>
                    <a:schemeClr val="bg1"/>
                  </a:solidFill>
                  <a:latin typeface="Cambria Math" panose="02040503050406030204" pitchFamily="18" charset="0"/>
                  <a:ea typeface="Cambria Math" panose="02040503050406030204" pitchFamily="18" charset="0"/>
                </a:rPr>
                <a:t>19</a:t>
              </a:r>
            </a:p>
          </p:txBody>
        </p:sp>
        <p:sp>
          <p:nvSpPr>
            <p:cNvPr id="276" name="TextBox 275">
              <a:extLst>
                <a:ext uri="{FF2B5EF4-FFF2-40B4-BE49-F238E27FC236}">
                  <a16:creationId xmlns:a16="http://schemas.microsoft.com/office/drawing/2014/main" id="{1EB39254-B800-CFFF-E478-69BAB36BAB00}"/>
                </a:ext>
              </a:extLst>
            </p:cNvPr>
            <p:cNvSpPr txBox="1"/>
            <p:nvPr/>
          </p:nvSpPr>
          <p:spPr>
            <a:xfrm>
              <a:off x="9115539" y="4237513"/>
              <a:ext cx="354707" cy="276999"/>
            </a:xfrm>
            <a:prstGeom prst="rect">
              <a:avLst/>
            </a:prstGeom>
            <a:noFill/>
          </p:spPr>
          <p:txBody>
            <a:bodyPr wrap="square" rtlCol="0">
              <a:spAutoFit/>
            </a:bodyPr>
            <a:lstStyle/>
            <a:p>
              <a:r>
                <a:rPr lang="en-GB" sz="1200" dirty="0">
                  <a:solidFill>
                    <a:schemeClr val="bg1"/>
                  </a:solidFill>
                  <a:latin typeface="Cambria Math" panose="02040503050406030204" pitchFamily="18" charset="0"/>
                  <a:ea typeface="Cambria Math" panose="02040503050406030204" pitchFamily="18" charset="0"/>
                </a:rPr>
                <a:t>97</a:t>
              </a:r>
            </a:p>
          </p:txBody>
        </p:sp>
        <p:sp>
          <p:nvSpPr>
            <p:cNvPr id="277" name="TextBox 276">
              <a:extLst>
                <a:ext uri="{FF2B5EF4-FFF2-40B4-BE49-F238E27FC236}">
                  <a16:creationId xmlns:a16="http://schemas.microsoft.com/office/drawing/2014/main" id="{7D0D83F5-7BB7-B07D-ECEF-2C587BE173B4}"/>
                </a:ext>
              </a:extLst>
            </p:cNvPr>
            <p:cNvSpPr txBox="1"/>
            <p:nvPr/>
          </p:nvSpPr>
          <p:spPr>
            <a:xfrm>
              <a:off x="9466053" y="4237101"/>
              <a:ext cx="354707" cy="276999"/>
            </a:xfrm>
            <a:prstGeom prst="rect">
              <a:avLst/>
            </a:prstGeom>
            <a:noFill/>
          </p:spPr>
          <p:txBody>
            <a:bodyPr wrap="square" rtlCol="0">
              <a:spAutoFit/>
            </a:bodyPr>
            <a:lstStyle/>
            <a:p>
              <a:r>
                <a:rPr lang="en-GB" sz="1200" dirty="0">
                  <a:solidFill>
                    <a:schemeClr val="bg1"/>
                  </a:solidFill>
                  <a:latin typeface="Cambria Math" panose="02040503050406030204" pitchFamily="18" charset="0"/>
                  <a:ea typeface="Cambria Math" panose="02040503050406030204" pitchFamily="18" charset="0"/>
                </a:rPr>
                <a:t>51</a:t>
              </a:r>
            </a:p>
          </p:txBody>
        </p:sp>
        <p:sp>
          <p:nvSpPr>
            <p:cNvPr id="278" name="TextBox 277">
              <a:extLst>
                <a:ext uri="{FF2B5EF4-FFF2-40B4-BE49-F238E27FC236}">
                  <a16:creationId xmlns:a16="http://schemas.microsoft.com/office/drawing/2014/main" id="{6139C779-D4AD-D5D7-DAB3-CCF4D82202F7}"/>
                </a:ext>
              </a:extLst>
            </p:cNvPr>
            <p:cNvSpPr txBox="1"/>
            <p:nvPr/>
          </p:nvSpPr>
          <p:spPr>
            <a:xfrm>
              <a:off x="8751762" y="4618268"/>
              <a:ext cx="354707" cy="276999"/>
            </a:xfrm>
            <a:prstGeom prst="rect">
              <a:avLst/>
            </a:prstGeom>
            <a:noFill/>
          </p:spPr>
          <p:txBody>
            <a:bodyPr wrap="square" rtlCol="0">
              <a:spAutoFit/>
            </a:bodyPr>
            <a:lstStyle/>
            <a:p>
              <a:r>
                <a:rPr lang="en-GB" sz="1200" dirty="0">
                  <a:solidFill>
                    <a:schemeClr val="bg1"/>
                  </a:solidFill>
                  <a:latin typeface="Cambria Math" panose="02040503050406030204" pitchFamily="18" charset="0"/>
                  <a:ea typeface="Cambria Math" panose="02040503050406030204" pitchFamily="18" charset="0"/>
                </a:rPr>
                <a:t>44</a:t>
              </a:r>
            </a:p>
          </p:txBody>
        </p:sp>
        <p:sp>
          <p:nvSpPr>
            <p:cNvPr id="279" name="TextBox 278">
              <a:extLst>
                <a:ext uri="{FF2B5EF4-FFF2-40B4-BE49-F238E27FC236}">
                  <a16:creationId xmlns:a16="http://schemas.microsoft.com/office/drawing/2014/main" id="{B89BF040-A96E-CBEC-3635-808CA312A50A}"/>
                </a:ext>
              </a:extLst>
            </p:cNvPr>
            <p:cNvSpPr txBox="1"/>
            <p:nvPr/>
          </p:nvSpPr>
          <p:spPr>
            <a:xfrm>
              <a:off x="9112802" y="4618268"/>
              <a:ext cx="354707" cy="276999"/>
            </a:xfrm>
            <a:prstGeom prst="rect">
              <a:avLst/>
            </a:prstGeom>
            <a:noFill/>
          </p:spPr>
          <p:txBody>
            <a:bodyPr wrap="square" rtlCol="0">
              <a:spAutoFit/>
            </a:bodyPr>
            <a:lstStyle/>
            <a:p>
              <a:r>
                <a:rPr lang="en-GB" sz="1200" dirty="0">
                  <a:solidFill>
                    <a:schemeClr val="bg1"/>
                  </a:solidFill>
                  <a:latin typeface="Cambria Math" panose="02040503050406030204" pitchFamily="18" charset="0"/>
                  <a:ea typeface="Cambria Math" panose="02040503050406030204" pitchFamily="18" charset="0"/>
                </a:rPr>
                <a:t>30</a:t>
              </a:r>
            </a:p>
          </p:txBody>
        </p:sp>
        <p:sp>
          <p:nvSpPr>
            <p:cNvPr id="280" name="TextBox 279">
              <a:extLst>
                <a:ext uri="{FF2B5EF4-FFF2-40B4-BE49-F238E27FC236}">
                  <a16:creationId xmlns:a16="http://schemas.microsoft.com/office/drawing/2014/main" id="{266B5100-5381-DC0D-123D-300973A52564}"/>
                </a:ext>
              </a:extLst>
            </p:cNvPr>
            <p:cNvSpPr txBox="1"/>
            <p:nvPr/>
          </p:nvSpPr>
          <p:spPr>
            <a:xfrm>
              <a:off x="9470923" y="4618268"/>
              <a:ext cx="354707" cy="276999"/>
            </a:xfrm>
            <a:prstGeom prst="rect">
              <a:avLst/>
            </a:prstGeom>
            <a:noFill/>
          </p:spPr>
          <p:txBody>
            <a:bodyPr wrap="square" rtlCol="0">
              <a:spAutoFit/>
            </a:bodyPr>
            <a:lstStyle/>
            <a:p>
              <a:r>
                <a:rPr lang="en-GB" sz="1200" dirty="0">
                  <a:solidFill>
                    <a:schemeClr val="bg1"/>
                  </a:solidFill>
                  <a:latin typeface="Cambria Math" panose="02040503050406030204" pitchFamily="18" charset="0"/>
                  <a:ea typeface="Cambria Math" panose="02040503050406030204" pitchFamily="18" charset="0"/>
                </a:rPr>
                <a:t>50</a:t>
              </a:r>
            </a:p>
          </p:txBody>
        </p:sp>
        <p:sp>
          <p:nvSpPr>
            <p:cNvPr id="281" name="TextBox 280">
              <a:extLst>
                <a:ext uri="{FF2B5EF4-FFF2-40B4-BE49-F238E27FC236}">
                  <a16:creationId xmlns:a16="http://schemas.microsoft.com/office/drawing/2014/main" id="{02F6E241-F879-B95D-427D-259DDD711D51}"/>
                </a:ext>
              </a:extLst>
            </p:cNvPr>
            <p:cNvSpPr txBox="1"/>
            <p:nvPr/>
          </p:nvSpPr>
          <p:spPr>
            <a:xfrm>
              <a:off x="8749397" y="5000721"/>
              <a:ext cx="354707" cy="276999"/>
            </a:xfrm>
            <a:prstGeom prst="rect">
              <a:avLst/>
            </a:prstGeom>
            <a:noFill/>
          </p:spPr>
          <p:txBody>
            <a:bodyPr wrap="square" rtlCol="0">
              <a:spAutoFit/>
            </a:bodyPr>
            <a:lstStyle/>
            <a:p>
              <a:r>
                <a:rPr lang="en-GB" sz="1200" dirty="0">
                  <a:solidFill>
                    <a:schemeClr val="bg1"/>
                  </a:solidFill>
                  <a:latin typeface="Cambria Math" panose="02040503050406030204" pitchFamily="18" charset="0"/>
                  <a:ea typeface="Cambria Math" panose="02040503050406030204" pitchFamily="18" charset="0"/>
                </a:rPr>
                <a:t>10</a:t>
              </a:r>
            </a:p>
          </p:txBody>
        </p:sp>
        <p:sp>
          <p:nvSpPr>
            <p:cNvPr id="282" name="TextBox 281">
              <a:extLst>
                <a:ext uri="{FF2B5EF4-FFF2-40B4-BE49-F238E27FC236}">
                  <a16:creationId xmlns:a16="http://schemas.microsoft.com/office/drawing/2014/main" id="{739D4CE0-D23B-A2A5-0CBE-766BADFEF771}"/>
                </a:ext>
              </a:extLst>
            </p:cNvPr>
            <p:cNvSpPr txBox="1"/>
            <p:nvPr/>
          </p:nvSpPr>
          <p:spPr>
            <a:xfrm>
              <a:off x="9110870" y="4999023"/>
              <a:ext cx="354707" cy="276999"/>
            </a:xfrm>
            <a:prstGeom prst="rect">
              <a:avLst/>
            </a:prstGeom>
            <a:noFill/>
          </p:spPr>
          <p:txBody>
            <a:bodyPr wrap="square" rtlCol="0">
              <a:spAutoFit/>
            </a:bodyPr>
            <a:lstStyle/>
            <a:p>
              <a:r>
                <a:rPr lang="en-GB" sz="1200" dirty="0">
                  <a:solidFill>
                    <a:schemeClr val="bg1"/>
                  </a:solidFill>
                  <a:latin typeface="Cambria Math" panose="02040503050406030204" pitchFamily="18" charset="0"/>
                  <a:ea typeface="Cambria Math" panose="02040503050406030204" pitchFamily="18" charset="0"/>
                </a:rPr>
                <a:t>38</a:t>
              </a:r>
            </a:p>
          </p:txBody>
        </p:sp>
        <p:sp>
          <p:nvSpPr>
            <p:cNvPr id="283" name="TextBox 282">
              <a:extLst>
                <a:ext uri="{FF2B5EF4-FFF2-40B4-BE49-F238E27FC236}">
                  <a16:creationId xmlns:a16="http://schemas.microsoft.com/office/drawing/2014/main" id="{5F37471D-7992-40AE-5BD2-0CE0404769D9}"/>
                </a:ext>
              </a:extLst>
            </p:cNvPr>
            <p:cNvSpPr txBox="1"/>
            <p:nvPr/>
          </p:nvSpPr>
          <p:spPr>
            <a:xfrm>
              <a:off x="9486349" y="4999023"/>
              <a:ext cx="354707" cy="276999"/>
            </a:xfrm>
            <a:prstGeom prst="rect">
              <a:avLst/>
            </a:prstGeom>
            <a:noFill/>
          </p:spPr>
          <p:txBody>
            <a:bodyPr wrap="square" rtlCol="0">
              <a:spAutoFit/>
            </a:bodyPr>
            <a:lstStyle/>
            <a:p>
              <a:r>
                <a:rPr lang="en-GB" sz="1200" dirty="0">
                  <a:solidFill>
                    <a:schemeClr val="bg1"/>
                  </a:solidFill>
                  <a:latin typeface="Cambria Math" panose="02040503050406030204" pitchFamily="18" charset="0"/>
                  <a:ea typeface="Cambria Math" panose="02040503050406030204" pitchFamily="18" charset="0"/>
                </a:rPr>
                <a:t>13</a:t>
              </a:r>
            </a:p>
          </p:txBody>
        </p:sp>
      </p:grpSp>
      <p:sp>
        <p:nvSpPr>
          <p:cNvPr id="4" name="TextBox 3">
            <a:extLst>
              <a:ext uri="{FF2B5EF4-FFF2-40B4-BE49-F238E27FC236}">
                <a16:creationId xmlns:a16="http://schemas.microsoft.com/office/drawing/2014/main" id="{FEBBBFD5-BE7F-6B66-3240-FCE50350ABB1}"/>
              </a:ext>
            </a:extLst>
          </p:cNvPr>
          <p:cNvSpPr txBox="1"/>
          <p:nvPr/>
        </p:nvSpPr>
        <p:spPr>
          <a:xfrm>
            <a:off x="9157776" y="3972096"/>
            <a:ext cx="1008609" cy="261610"/>
          </a:xfrm>
          <a:prstGeom prst="rect">
            <a:avLst/>
          </a:prstGeom>
          <a:noFill/>
        </p:spPr>
        <p:txBody>
          <a:bodyPr wrap="none" rtlCol="0">
            <a:spAutoFit/>
          </a:bodyPr>
          <a:lstStyle/>
          <a:p>
            <a:r>
              <a:rPr lang="en-GB" sz="1100" i="1" dirty="0">
                <a:solidFill>
                  <a:schemeClr val="bg1"/>
                </a:solidFill>
                <a:latin typeface="Georgia" panose="02040502050405020303" pitchFamily="18" charset="0"/>
              </a:rPr>
              <a:t>Feature Map</a:t>
            </a:r>
            <a:endParaRPr lang="en-GB" i="1" dirty="0">
              <a:solidFill>
                <a:schemeClr val="bg1"/>
              </a:solidFill>
              <a:latin typeface="Georgia" panose="02040502050405020303" pitchFamily="18" charset="0"/>
            </a:endParaRPr>
          </a:p>
        </p:txBody>
      </p:sp>
      <p:sp>
        <p:nvSpPr>
          <p:cNvPr id="5" name="TextBox 4">
            <a:extLst>
              <a:ext uri="{FF2B5EF4-FFF2-40B4-BE49-F238E27FC236}">
                <a16:creationId xmlns:a16="http://schemas.microsoft.com/office/drawing/2014/main" id="{4E52FE40-AC81-AB50-FDF2-CD5CAF860962}"/>
              </a:ext>
            </a:extLst>
          </p:cNvPr>
          <p:cNvSpPr txBox="1"/>
          <p:nvPr/>
        </p:nvSpPr>
        <p:spPr>
          <a:xfrm>
            <a:off x="8637393" y="4467165"/>
            <a:ext cx="2068195" cy="261610"/>
          </a:xfrm>
          <a:prstGeom prst="rect">
            <a:avLst/>
          </a:prstGeom>
          <a:noFill/>
        </p:spPr>
        <p:txBody>
          <a:bodyPr wrap="none" rtlCol="0">
            <a:spAutoFit/>
          </a:bodyPr>
          <a:lstStyle/>
          <a:p>
            <a:r>
              <a:rPr lang="en-GB" sz="1100" i="1" dirty="0">
                <a:solidFill>
                  <a:schemeClr val="bg1"/>
                </a:solidFill>
                <a:latin typeface="Georgia" panose="02040502050405020303" pitchFamily="18" charset="0"/>
              </a:rPr>
              <a:t>Feature Map = </a:t>
            </a:r>
            <a:r>
              <a:rPr lang="en-GB" sz="1100" i="1" dirty="0">
                <a:solidFill>
                  <a:schemeClr val="bg1"/>
                </a:solidFill>
                <a:latin typeface="Cambria Math" panose="02040503050406030204" pitchFamily="18" charset="0"/>
                <a:ea typeface="Cambria Math" panose="02040503050406030204" pitchFamily="18" charset="0"/>
              </a:rPr>
              <a:t>D – F + 2P + 1 </a:t>
            </a:r>
          </a:p>
        </p:txBody>
      </p:sp>
      <p:sp>
        <p:nvSpPr>
          <p:cNvPr id="10" name="TextBox 9">
            <a:extLst>
              <a:ext uri="{FF2B5EF4-FFF2-40B4-BE49-F238E27FC236}">
                <a16:creationId xmlns:a16="http://schemas.microsoft.com/office/drawing/2014/main" id="{2C220568-BBC5-0F3F-8AAE-7F6721EEF165}"/>
              </a:ext>
            </a:extLst>
          </p:cNvPr>
          <p:cNvSpPr txBox="1"/>
          <p:nvPr/>
        </p:nvSpPr>
        <p:spPr>
          <a:xfrm>
            <a:off x="9873651" y="4652752"/>
            <a:ext cx="255198" cy="261610"/>
          </a:xfrm>
          <a:prstGeom prst="rect">
            <a:avLst/>
          </a:prstGeom>
          <a:noFill/>
        </p:spPr>
        <p:txBody>
          <a:bodyPr wrap="none" rtlCol="0">
            <a:spAutoFit/>
          </a:bodyPr>
          <a:lstStyle/>
          <a:p>
            <a:r>
              <a:rPr lang="en-GB" sz="1100" i="1" dirty="0">
                <a:solidFill>
                  <a:schemeClr val="bg1"/>
                </a:solidFill>
                <a:latin typeface="Cambria Math" panose="02040503050406030204" pitchFamily="18" charset="0"/>
                <a:ea typeface="Cambria Math" panose="02040503050406030204" pitchFamily="18" charset="0"/>
              </a:rPr>
              <a:t>S</a:t>
            </a:r>
          </a:p>
        </p:txBody>
      </p:sp>
      <p:cxnSp>
        <p:nvCxnSpPr>
          <p:cNvPr id="13" name="Straight Connector 12">
            <a:extLst>
              <a:ext uri="{FF2B5EF4-FFF2-40B4-BE49-F238E27FC236}">
                <a16:creationId xmlns:a16="http://schemas.microsoft.com/office/drawing/2014/main" id="{9EB136ED-5869-8F72-9930-6E7C812C7D2C}"/>
              </a:ext>
            </a:extLst>
          </p:cNvPr>
          <p:cNvCxnSpPr>
            <a:cxnSpLocks/>
          </p:cNvCxnSpPr>
          <p:nvPr/>
        </p:nvCxnSpPr>
        <p:spPr>
          <a:xfrm>
            <a:off x="9705975" y="4689980"/>
            <a:ext cx="59055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9F986106-0E99-A5D6-F033-02EB8E523DF4}"/>
              </a:ext>
            </a:extLst>
          </p:cNvPr>
          <p:cNvSpPr txBox="1"/>
          <p:nvPr/>
        </p:nvSpPr>
        <p:spPr>
          <a:xfrm>
            <a:off x="8627982" y="4955592"/>
            <a:ext cx="1904689" cy="769441"/>
          </a:xfrm>
          <a:prstGeom prst="rect">
            <a:avLst/>
          </a:prstGeom>
          <a:noFill/>
        </p:spPr>
        <p:txBody>
          <a:bodyPr wrap="none" rtlCol="0">
            <a:spAutoFit/>
          </a:bodyPr>
          <a:lstStyle/>
          <a:p>
            <a:r>
              <a:rPr lang="en-GB" sz="1100" i="1" dirty="0">
                <a:solidFill>
                  <a:schemeClr val="bg1"/>
                </a:solidFill>
                <a:latin typeface="Cambria Math" panose="02040503050406030204" pitchFamily="18" charset="0"/>
                <a:ea typeface="Cambria Math" panose="02040503050406030204" pitchFamily="18" charset="0"/>
              </a:rPr>
              <a:t>D = size of the image.</a:t>
            </a:r>
          </a:p>
          <a:p>
            <a:r>
              <a:rPr lang="en-GB" sz="1100" i="1" dirty="0">
                <a:solidFill>
                  <a:schemeClr val="bg1"/>
                </a:solidFill>
                <a:latin typeface="Cambria Math" panose="02040503050406030204" pitchFamily="18" charset="0"/>
                <a:ea typeface="Cambria Math" panose="02040503050406030204" pitchFamily="18" charset="0"/>
              </a:rPr>
              <a:t>F = size of the kernel / filter.</a:t>
            </a:r>
          </a:p>
          <a:p>
            <a:r>
              <a:rPr lang="en-GB" sz="1100" i="1" dirty="0">
                <a:solidFill>
                  <a:schemeClr val="bg1"/>
                </a:solidFill>
                <a:latin typeface="Cambria Math" panose="02040503050406030204" pitchFamily="18" charset="0"/>
                <a:ea typeface="Cambria Math" panose="02040503050406030204" pitchFamily="18" charset="0"/>
              </a:rPr>
              <a:t>P = amount of padding.</a:t>
            </a:r>
          </a:p>
          <a:p>
            <a:r>
              <a:rPr lang="en-GB" sz="1100" i="1" dirty="0">
                <a:solidFill>
                  <a:schemeClr val="bg1"/>
                </a:solidFill>
                <a:latin typeface="Cambria Math" panose="02040503050406030204" pitchFamily="18" charset="0"/>
                <a:ea typeface="Cambria Math" panose="02040503050406030204" pitchFamily="18" charset="0"/>
              </a:rPr>
              <a:t>S = stride length </a:t>
            </a:r>
          </a:p>
        </p:txBody>
      </p:sp>
    </p:spTree>
    <p:extLst>
      <p:ext uri="{BB962C8B-B14F-4D97-AF65-F5344CB8AC3E}">
        <p14:creationId xmlns:p14="http://schemas.microsoft.com/office/powerpoint/2010/main" val="7888618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A graph on a black background&#10;&#10;Description automatically generated">
            <a:extLst>
              <a:ext uri="{FF2B5EF4-FFF2-40B4-BE49-F238E27FC236}">
                <a16:creationId xmlns:a16="http://schemas.microsoft.com/office/drawing/2014/main" id="{3B58BF22-7D11-CB8E-EB7F-97ADA4099A70}"/>
              </a:ext>
            </a:extLst>
          </p:cNvPr>
          <p:cNvPicPr>
            <a:picLocks noChangeAspect="1"/>
          </p:cNvPicPr>
          <p:nvPr/>
        </p:nvPicPr>
        <p:blipFill rotWithShape="1">
          <a:blip r:embed="rId3"/>
          <a:srcRect l="5082" t="4134" r="4983" b="2266"/>
          <a:stretch/>
        </p:blipFill>
        <p:spPr>
          <a:xfrm>
            <a:off x="4044338" y="1789055"/>
            <a:ext cx="3819525" cy="2981325"/>
          </a:xfrm>
          <a:prstGeom prst="rect">
            <a:avLst/>
          </a:prstGeom>
        </p:spPr>
      </p:pic>
      <p:sp>
        <p:nvSpPr>
          <p:cNvPr id="6" name="Slide Number Placeholder 5">
            <a:extLst>
              <a:ext uri="{FF2B5EF4-FFF2-40B4-BE49-F238E27FC236}">
                <a16:creationId xmlns:a16="http://schemas.microsoft.com/office/drawing/2014/main" id="{13A399A3-54E5-AE38-3545-4B1C180FFB4F}"/>
              </a:ext>
            </a:extLst>
          </p:cNvPr>
          <p:cNvSpPr>
            <a:spLocks noGrp="1"/>
          </p:cNvSpPr>
          <p:nvPr>
            <p:ph type="sldNum" sz="quarter" idx="12"/>
          </p:nvPr>
        </p:nvSpPr>
        <p:spPr/>
        <p:txBody>
          <a:bodyPr/>
          <a:lstStyle/>
          <a:p>
            <a:fld id="{330EA680-D336-4FF7-8B7A-9848BB0A1C32}" type="slidenum">
              <a:rPr lang="en-US" b="0" smtClean="0">
                <a:latin typeface="Palatino Linotype" panose="02040502050505030304" pitchFamily="18" charset="0"/>
              </a:rPr>
              <a:pPr/>
              <a:t>25</a:t>
            </a:fld>
            <a:endParaRPr lang="en-US" b="0" dirty="0">
              <a:latin typeface="Palatino Linotype" panose="02040502050505030304" pitchFamily="18" charset="0"/>
            </a:endParaRPr>
          </a:p>
        </p:txBody>
      </p:sp>
      <p:sp>
        <p:nvSpPr>
          <p:cNvPr id="7" name="Title 8">
            <a:extLst>
              <a:ext uri="{FF2B5EF4-FFF2-40B4-BE49-F238E27FC236}">
                <a16:creationId xmlns:a16="http://schemas.microsoft.com/office/drawing/2014/main" id="{632A898E-3301-DD03-1CE5-A5156532788D}"/>
              </a:ext>
            </a:extLst>
          </p:cNvPr>
          <p:cNvSpPr>
            <a:spLocks noGrp="1"/>
          </p:cNvSpPr>
          <p:nvPr>
            <p:ph type="title"/>
          </p:nvPr>
        </p:nvSpPr>
        <p:spPr>
          <a:xfrm>
            <a:off x="4328136" y="235752"/>
            <a:ext cx="3535727" cy="735797"/>
          </a:xfrm>
        </p:spPr>
        <p:txBody>
          <a:bodyPr/>
          <a:lstStyle/>
          <a:p>
            <a:pPr algn="ctr"/>
            <a:r>
              <a:rPr lang="en-US" sz="4000" cap="none" dirty="0">
                <a:latin typeface="Georgia" panose="02040502050405020303" pitchFamily="18" charset="0"/>
              </a:rPr>
              <a:t>Convolution</a:t>
            </a:r>
            <a:endParaRPr lang="en-US" sz="4000" dirty="0">
              <a:latin typeface="Georgia" panose="02040502050405020303" pitchFamily="18" charset="0"/>
            </a:endParaRPr>
          </a:p>
        </p:txBody>
      </p:sp>
      <p:grpSp>
        <p:nvGrpSpPr>
          <p:cNvPr id="3" name="Group 2">
            <a:extLst>
              <a:ext uri="{FF2B5EF4-FFF2-40B4-BE49-F238E27FC236}">
                <a16:creationId xmlns:a16="http://schemas.microsoft.com/office/drawing/2014/main" id="{9BD94D3D-715D-0B07-85D4-05B44F92C91B}"/>
              </a:ext>
            </a:extLst>
          </p:cNvPr>
          <p:cNvGrpSpPr/>
          <p:nvPr/>
        </p:nvGrpSpPr>
        <p:grpSpPr>
          <a:xfrm>
            <a:off x="1367104" y="2426838"/>
            <a:ext cx="1552575" cy="1623061"/>
            <a:chOff x="8746346" y="4185624"/>
            <a:chExt cx="1094710" cy="1144409"/>
          </a:xfrm>
        </p:grpSpPr>
        <p:grpSp>
          <p:nvGrpSpPr>
            <p:cNvPr id="93" name="Group 92">
              <a:extLst>
                <a:ext uri="{FF2B5EF4-FFF2-40B4-BE49-F238E27FC236}">
                  <a16:creationId xmlns:a16="http://schemas.microsoft.com/office/drawing/2014/main" id="{F78F367F-D0A3-2490-F1B8-DEDBFA4222AE}"/>
                </a:ext>
              </a:extLst>
            </p:cNvPr>
            <p:cNvGrpSpPr/>
            <p:nvPr/>
          </p:nvGrpSpPr>
          <p:grpSpPr>
            <a:xfrm>
              <a:off x="8746346" y="4185624"/>
              <a:ext cx="1081190" cy="1144409"/>
              <a:chOff x="8897587" y="2497926"/>
              <a:chExt cx="1081190" cy="1144409"/>
            </a:xfrm>
          </p:grpSpPr>
          <p:sp>
            <p:nvSpPr>
              <p:cNvPr id="55" name="Rectangle 54">
                <a:extLst>
                  <a:ext uri="{FF2B5EF4-FFF2-40B4-BE49-F238E27FC236}">
                    <a16:creationId xmlns:a16="http://schemas.microsoft.com/office/drawing/2014/main" id="{C460D62D-525E-3799-AC61-417DF8C21B92}"/>
                  </a:ext>
                </a:extLst>
              </p:cNvPr>
              <p:cNvSpPr/>
              <p:nvPr/>
            </p:nvSpPr>
            <p:spPr>
              <a:xfrm>
                <a:off x="8898127" y="2497926"/>
                <a:ext cx="361950" cy="381621"/>
              </a:xfrm>
              <a:prstGeom prst="rect">
                <a:avLst/>
              </a:prstGeom>
              <a:no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6" name="Rectangle 55">
                <a:extLst>
                  <a:ext uri="{FF2B5EF4-FFF2-40B4-BE49-F238E27FC236}">
                    <a16:creationId xmlns:a16="http://schemas.microsoft.com/office/drawing/2014/main" id="{D4B8BF5E-B0CD-AD91-3A68-3FB96B6D136F}"/>
                  </a:ext>
                </a:extLst>
              </p:cNvPr>
              <p:cNvSpPr/>
              <p:nvPr/>
            </p:nvSpPr>
            <p:spPr>
              <a:xfrm>
                <a:off x="9256524" y="2497926"/>
                <a:ext cx="361950" cy="381621"/>
              </a:xfrm>
              <a:prstGeom prst="rect">
                <a:avLst/>
              </a:prstGeom>
              <a:no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7" name="Rectangle 56">
                <a:extLst>
                  <a:ext uri="{FF2B5EF4-FFF2-40B4-BE49-F238E27FC236}">
                    <a16:creationId xmlns:a16="http://schemas.microsoft.com/office/drawing/2014/main" id="{74609F2E-A42D-62D0-7699-F341CF3FB0CC}"/>
                  </a:ext>
                </a:extLst>
              </p:cNvPr>
              <p:cNvSpPr/>
              <p:nvPr/>
            </p:nvSpPr>
            <p:spPr>
              <a:xfrm>
                <a:off x="9614921" y="2497926"/>
                <a:ext cx="361950" cy="381621"/>
              </a:xfrm>
              <a:prstGeom prst="rect">
                <a:avLst/>
              </a:prstGeom>
              <a:no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 name="Rectangle 57">
                <a:extLst>
                  <a:ext uri="{FF2B5EF4-FFF2-40B4-BE49-F238E27FC236}">
                    <a16:creationId xmlns:a16="http://schemas.microsoft.com/office/drawing/2014/main" id="{685D10FA-CCC9-B84A-9031-13EF4FAF9EE0}"/>
                  </a:ext>
                </a:extLst>
              </p:cNvPr>
              <p:cNvSpPr/>
              <p:nvPr/>
            </p:nvSpPr>
            <p:spPr>
              <a:xfrm>
                <a:off x="8898127" y="2879114"/>
                <a:ext cx="361950" cy="381621"/>
              </a:xfrm>
              <a:prstGeom prst="rect">
                <a:avLst/>
              </a:prstGeom>
              <a:no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9" name="Rectangle 58">
                <a:extLst>
                  <a:ext uri="{FF2B5EF4-FFF2-40B4-BE49-F238E27FC236}">
                    <a16:creationId xmlns:a16="http://schemas.microsoft.com/office/drawing/2014/main" id="{38DB2274-6DC0-614D-B040-4F712F48C4D8}"/>
                  </a:ext>
                </a:extLst>
              </p:cNvPr>
              <p:cNvSpPr/>
              <p:nvPr/>
            </p:nvSpPr>
            <p:spPr>
              <a:xfrm>
                <a:off x="9256524" y="2879959"/>
                <a:ext cx="361950" cy="381621"/>
              </a:xfrm>
              <a:prstGeom prst="rect">
                <a:avLst/>
              </a:prstGeom>
              <a:no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0" name="Rectangle 59">
                <a:extLst>
                  <a:ext uri="{FF2B5EF4-FFF2-40B4-BE49-F238E27FC236}">
                    <a16:creationId xmlns:a16="http://schemas.microsoft.com/office/drawing/2014/main" id="{7EE3A9C4-18D8-B887-3E75-027BA28A508F}"/>
                  </a:ext>
                </a:extLst>
              </p:cNvPr>
              <p:cNvSpPr/>
              <p:nvPr/>
            </p:nvSpPr>
            <p:spPr>
              <a:xfrm>
                <a:off x="9614921" y="2879547"/>
                <a:ext cx="361950" cy="381621"/>
              </a:xfrm>
              <a:prstGeom prst="rect">
                <a:avLst/>
              </a:prstGeom>
              <a:no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 name="Rectangle 60">
                <a:extLst>
                  <a:ext uri="{FF2B5EF4-FFF2-40B4-BE49-F238E27FC236}">
                    <a16:creationId xmlns:a16="http://schemas.microsoft.com/office/drawing/2014/main" id="{44CE7301-C8C1-F2C6-F943-35DDEF2CD132}"/>
                  </a:ext>
                </a:extLst>
              </p:cNvPr>
              <p:cNvSpPr/>
              <p:nvPr/>
            </p:nvSpPr>
            <p:spPr>
              <a:xfrm>
                <a:off x="8897587" y="3260714"/>
                <a:ext cx="361950" cy="381621"/>
              </a:xfrm>
              <a:prstGeom prst="rect">
                <a:avLst/>
              </a:prstGeom>
              <a:no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Rectangle 61">
                <a:extLst>
                  <a:ext uri="{FF2B5EF4-FFF2-40B4-BE49-F238E27FC236}">
                    <a16:creationId xmlns:a16="http://schemas.microsoft.com/office/drawing/2014/main" id="{4AF65BFD-A68D-0C2D-D13F-8A7AE4BD6F3F}"/>
                  </a:ext>
                </a:extLst>
              </p:cNvPr>
              <p:cNvSpPr/>
              <p:nvPr/>
            </p:nvSpPr>
            <p:spPr>
              <a:xfrm>
                <a:off x="9259537" y="3260714"/>
                <a:ext cx="361950" cy="381621"/>
              </a:xfrm>
              <a:prstGeom prst="rect">
                <a:avLst/>
              </a:prstGeom>
              <a:no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Rectangle 62">
                <a:extLst>
                  <a:ext uri="{FF2B5EF4-FFF2-40B4-BE49-F238E27FC236}">
                    <a16:creationId xmlns:a16="http://schemas.microsoft.com/office/drawing/2014/main" id="{6813ADCB-0D26-CA34-7857-1A51AE61E376}"/>
                  </a:ext>
                </a:extLst>
              </p:cNvPr>
              <p:cNvSpPr/>
              <p:nvPr/>
            </p:nvSpPr>
            <p:spPr>
              <a:xfrm>
                <a:off x="9616827" y="3260713"/>
                <a:ext cx="361950" cy="381621"/>
              </a:xfrm>
              <a:prstGeom prst="rect">
                <a:avLst/>
              </a:prstGeom>
              <a:no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245" name="TextBox 244">
              <a:extLst>
                <a:ext uri="{FF2B5EF4-FFF2-40B4-BE49-F238E27FC236}">
                  <a16:creationId xmlns:a16="http://schemas.microsoft.com/office/drawing/2014/main" id="{DFAADDF0-CB51-3FB6-AA32-994205A1E081}"/>
                </a:ext>
              </a:extLst>
            </p:cNvPr>
            <p:cNvSpPr txBox="1"/>
            <p:nvPr/>
          </p:nvSpPr>
          <p:spPr>
            <a:xfrm>
              <a:off x="8759005" y="4237513"/>
              <a:ext cx="354707" cy="276999"/>
            </a:xfrm>
            <a:prstGeom prst="rect">
              <a:avLst/>
            </a:prstGeom>
            <a:noFill/>
          </p:spPr>
          <p:txBody>
            <a:bodyPr wrap="square" rtlCol="0">
              <a:spAutoFit/>
            </a:bodyPr>
            <a:lstStyle/>
            <a:p>
              <a:r>
                <a:rPr lang="en-GB" sz="1200" dirty="0">
                  <a:solidFill>
                    <a:schemeClr val="bg1"/>
                  </a:solidFill>
                  <a:latin typeface="Cambria Math" panose="02040503050406030204" pitchFamily="18" charset="0"/>
                  <a:ea typeface="Cambria Math" panose="02040503050406030204" pitchFamily="18" charset="0"/>
                </a:rPr>
                <a:t>19</a:t>
              </a:r>
            </a:p>
          </p:txBody>
        </p:sp>
        <p:sp>
          <p:nvSpPr>
            <p:cNvPr id="276" name="TextBox 275">
              <a:extLst>
                <a:ext uri="{FF2B5EF4-FFF2-40B4-BE49-F238E27FC236}">
                  <a16:creationId xmlns:a16="http://schemas.microsoft.com/office/drawing/2014/main" id="{1EB39254-B800-CFFF-E478-69BAB36BAB00}"/>
                </a:ext>
              </a:extLst>
            </p:cNvPr>
            <p:cNvSpPr txBox="1"/>
            <p:nvPr/>
          </p:nvSpPr>
          <p:spPr>
            <a:xfrm>
              <a:off x="9115539" y="4237513"/>
              <a:ext cx="354707" cy="276999"/>
            </a:xfrm>
            <a:prstGeom prst="rect">
              <a:avLst/>
            </a:prstGeom>
            <a:noFill/>
          </p:spPr>
          <p:txBody>
            <a:bodyPr wrap="square" rtlCol="0">
              <a:spAutoFit/>
            </a:bodyPr>
            <a:lstStyle/>
            <a:p>
              <a:r>
                <a:rPr lang="en-GB" sz="1200" dirty="0">
                  <a:solidFill>
                    <a:schemeClr val="bg1"/>
                  </a:solidFill>
                  <a:latin typeface="Cambria Math" panose="02040503050406030204" pitchFamily="18" charset="0"/>
                  <a:ea typeface="Cambria Math" panose="02040503050406030204" pitchFamily="18" charset="0"/>
                </a:rPr>
                <a:t>97</a:t>
              </a:r>
            </a:p>
          </p:txBody>
        </p:sp>
        <p:sp>
          <p:nvSpPr>
            <p:cNvPr id="277" name="TextBox 276">
              <a:extLst>
                <a:ext uri="{FF2B5EF4-FFF2-40B4-BE49-F238E27FC236}">
                  <a16:creationId xmlns:a16="http://schemas.microsoft.com/office/drawing/2014/main" id="{7D0D83F5-7BB7-B07D-ECEF-2C587BE173B4}"/>
                </a:ext>
              </a:extLst>
            </p:cNvPr>
            <p:cNvSpPr txBox="1"/>
            <p:nvPr/>
          </p:nvSpPr>
          <p:spPr>
            <a:xfrm>
              <a:off x="9466053" y="4237101"/>
              <a:ext cx="354707" cy="276999"/>
            </a:xfrm>
            <a:prstGeom prst="rect">
              <a:avLst/>
            </a:prstGeom>
            <a:noFill/>
          </p:spPr>
          <p:txBody>
            <a:bodyPr wrap="square" rtlCol="0">
              <a:spAutoFit/>
            </a:bodyPr>
            <a:lstStyle/>
            <a:p>
              <a:r>
                <a:rPr lang="en-GB" sz="1200" dirty="0">
                  <a:solidFill>
                    <a:schemeClr val="bg1"/>
                  </a:solidFill>
                  <a:latin typeface="Cambria Math" panose="02040503050406030204" pitchFamily="18" charset="0"/>
                  <a:ea typeface="Cambria Math" panose="02040503050406030204" pitchFamily="18" charset="0"/>
                </a:rPr>
                <a:t>51</a:t>
              </a:r>
            </a:p>
          </p:txBody>
        </p:sp>
        <p:sp>
          <p:nvSpPr>
            <p:cNvPr id="278" name="TextBox 277">
              <a:extLst>
                <a:ext uri="{FF2B5EF4-FFF2-40B4-BE49-F238E27FC236}">
                  <a16:creationId xmlns:a16="http://schemas.microsoft.com/office/drawing/2014/main" id="{6139C779-D4AD-D5D7-DAB3-CCF4D82202F7}"/>
                </a:ext>
              </a:extLst>
            </p:cNvPr>
            <p:cNvSpPr txBox="1"/>
            <p:nvPr/>
          </p:nvSpPr>
          <p:spPr>
            <a:xfrm>
              <a:off x="8751762" y="4618268"/>
              <a:ext cx="354707" cy="276999"/>
            </a:xfrm>
            <a:prstGeom prst="rect">
              <a:avLst/>
            </a:prstGeom>
            <a:noFill/>
          </p:spPr>
          <p:txBody>
            <a:bodyPr wrap="square" rtlCol="0">
              <a:spAutoFit/>
            </a:bodyPr>
            <a:lstStyle/>
            <a:p>
              <a:r>
                <a:rPr lang="en-GB" sz="1200" dirty="0">
                  <a:solidFill>
                    <a:schemeClr val="bg1"/>
                  </a:solidFill>
                  <a:latin typeface="Cambria Math" panose="02040503050406030204" pitchFamily="18" charset="0"/>
                  <a:ea typeface="Cambria Math" panose="02040503050406030204" pitchFamily="18" charset="0"/>
                </a:rPr>
                <a:t>44</a:t>
              </a:r>
            </a:p>
          </p:txBody>
        </p:sp>
        <p:sp>
          <p:nvSpPr>
            <p:cNvPr id="279" name="TextBox 278">
              <a:extLst>
                <a:ext uri="{FF2B5EF4-FFF2-40B4-BE49-F238E27FC236}">
                  <a16:creationId xmlns:a16="http://schemas.microsoft.com/office/drawing/2014/main" id="{B89BF040-A96E-CBEC-3635-808CA312A50A}"/>
                </a:ext>
              </a:extLst>
            </p:cNvPr>
            <p:cNvSpPr txBox="1"/>
            <p:nvPr/>
          </p:nvSpPr>
          <p:spPr>
            <a:xfrm>
              <a:off x="9112802" y="4618268"/>
              <a:ext cx="354707" cy="276999"/>
            </a:xfrm>
            <a:prstGeom prst="rect">
              <a:avLst/>
            </a:prstGeom>
            <a:noFill/>
          </p:spPr>
          <p:txBody>
            <a:bodyPr wrap="square" rtlCol="0">
              <a:spAutoFit/>
            </a:bodyPr>
            <a:lstStyle/>
            <a:p>
              <a:r>
                <a:rPr lang="en-GB" sz="1200" dirty="0">
                  <a:solidFill>
                    <a:schemeClr val="bg1"/>
                  </a:solidFill>
                  <a:latin typeface="Cambria Math" panose="02040503050406030204" pitchFamily="18" charset="0"/>
                  <a:ea typeface="Cambria Math" panose="02040503050406030204" pitchFamily="18" charset="0"/>
                </a:rPr>
                <a:t>30</a:t>
              </a:r>
            </a:p>
          </p:txBody>
        </p:sp>
        <p:sp>
          <p:nvSpPr>
            <p:cNvPr id="280" name="TextBox 279">
              <a:extLst>
                <a:ext uri="{FF2B5EF4-FFF2-40B4-BE49-F238E27FC236}">
                  <a16:creationId xmlns:a16="http://schemas.microsoft.com/office/drawing/2014/main" id="{266B5100-5381-DC0D-123D-300973A52564}"/>
                </a:ext>
              </a:extLst>
            </p:cNvPr>
            <p:cNvSpPr txBox="1"/>
            <p:nvPr/>
          </p:nvSpPr>
          <p:spPr>
            <a:xfrm>
              <a:off x="9470923" y="4618268"/>
              <a:ext cx="354707" cy="276999"/>
            </a:xfrm>
            <a:prstGeom prst="rect">
              <a:avLst/>
            </a:prstGeom>
            <a:noFill/>
          </p:spPr>
          <p:txBody>
            <a:bodyPr wrap="square" rtlCol="0">
              <a:spAutoFit/>
            </a:bodyPr>
            <a:lstStyle/>
            <a:p>
              <a:r>
                <a:rPr lang="en-GB" sz="1200" dirty="0">
                  <a:solidFill>
                    <a:schemeClr val="bg1"/>
                  </a:solidFill>
                  <a:latin typeface="Cambria Math" panose="02040503050406030204" pitchFamily="18" charset="0"/>
                  <a:ea typeface="Cambria Math" panose="02040503050406030204" pitchFamily="18" charset="0"/>
                </a:rPr>
                <a:t>50</a:t>
              </a:r>
            </a:p>
          </p:txBody>
        </p:sp>
        <p:sp>
          <p:nvSpPr>
            <p:cNvPr id="281" name="TextBox 280">
              <a:extLst>
                <a:ext uri="{FF2B5EF4-FFF2-40B4-BE49-F238E27FC236}">
                  <a16:creationId xmlns:a16="http://schemas.microsoft.com/office/drawing/2014/main" id="{02F6E241-F879-B95D-427D-259DDD711D51}"/>
                </a:ext>
              </a:extLst>
            </p:cNvPr>
            <p:cNvSpPr txBox="1"/>
            <p:nvPr/>
          </p:nvSpPr>
          <p:spPr>
            <a:xfrm>
              <a:off x="8749397" y="5000721"/>
              <a:ext cx="354707" cy="276999"/>
            </a:xfrm>
            <a:prstGeom prst="rect">
              <a:avLst/>
            </a:prstGeom>
            <a:noFill/>
          </p:spPr>
          <p:txBody>
            <a:bodyPr wrap="square" rtlCol="0">
              <a:spAutoFit/>
            </a:bodyPr>
            <a:lstStyle/>
            <a:p>
              <a:r>
                <a:rPr lang="en-GB" sz="1200" dirty="0">
                  <a:solidFill>
                    <a:schemeClr val="bg1"/>
                  </a:solidFill>
                  <a:latin typeface="Cambria Math" panose="02040503050406030204" pitchFamily="18" charset="0"/>
                  <a:ea typeface="Cambria Math" panose="02040503050406030204" pitchFamily="18" charset="0"/>
                </a:rPr>
                <a:t>10</a:t>
              </a:r>
            </a:p>
          </p:txBody>
        </p:sp>
        <p:sp>
          <p:nvSpPr>
            <p:cNvPr id="282" name="TextBox 281">
              <a:extLst>
                <a:ext uri="{FF2B5EF4-FFF2-40B4-BE49-F238E27FC236}">
                  <a16:creationId xmlns:a16="http://schemas.microsoft.com/office/drawing/2014/main" id="{739D4CE0-D23B-A2A5-0CBE-766BADFEF771}"/>
                </a:ext>
              </a:extLst>
            </p:cNvPr>
            <p:cNvSpPr txBox="1"/>
            <p:nvPr/>
          </p:nvSpPr>
          <p:spPr>
            <a:xfrm>
              <a:off x="9110870" y="4999023"/>
              <a:ext cx="354707" cy="276999"/>
            </a:xfrm>
            <a:prstGeom prst="rect">
              <a:avLst/>
            </a:prstGeom>
            <a:noFill/>
          </p:spPr>
          <p:txBody>
            <a:bodyPr wrap="square" rtlCol="0">
              <a:spAutoFit/>
            </a:bodyPr>
            <a:lstStyle/>
            <a:p>
              <a:r>
                <a:rPr lang="en-GB" sz="1200" dirty="0">
                  <a:solidFill>
                    <a:schemeClr val="bg1"/>
                  </a:solidFill>
                  <a:latin typeface="Cambria Math" panose="02040503050406030204" pitchFamily="18" charset="0"/>
                  <a:ea typeface="Cambria Math" panose="02040503050406030204" pitchFamily="18" charset="0"/>
                </a:rPr>
                <a:t>38</a:t>
              </a:r>
            </a:p>
          </p:txBody>
        </p:sp>
        <p:sp>
          <p:nvSpPr>
            <p:cNvPr id="283" name="TextBox 282">
              <a:extLst>
                <a:ext uri="{FF2B5EF4-FFF2-40B4-BE49-F238E27FC236}">
                  <a16:creationId xmlns:a16="http://schemas.microsoft.com/office/drawing/2014/main" id="{5F37471D-7992-40AE-5BD2-0CE0404769D9}"/>
                </a:ext>
              </a:extLst>
            </p:cNvPr>
            <p:cNvSpPr txBox="1"/>
            <p:nvPr/>
          </p:nvSpPr>
          <p:spPr>
            <a:xfrm>
              <a:off x="9486349" y="4999023"/>
              <a:ext cx="354707" cy="276999"/>
            </a:xfrm>
            <a:prstGeom prst="rect">
              <a:avLst/>
            </a:prstGeom>
            <a:noFill/>
          </p:spPr>
          <p:txBody>
            <a:bodyPr wrap="square" rtlCol="0">
              <a:spAutoFit/>
            </a:bodyPr>
            <a:lstStyle/>
            <a:p>
              <a:r>
                <a:rPr lang="en-GB" sz="1200" dirty="0">
                  <a:solidFill>
                    <a:schemeClr val="bg1"/>
                  </a:solidFill>
                  <a:latin typeface="Cambria Math" panose="02040503050406030204" pitchFamily="18" charset="0"/>
                  <a:ea typeface="Cambria Math" panose="02040503050406030204" pitchFamily="18" charset="0"/>
                </a:rPr>
                <a:t>13</a:t>
              </a:r>
            </a:p>
          </p:txBody>
        </p:sp>
      </p:grpSp>
      <p:sp>
        <p:nvSpPr>
          <p:cNvPr id="4" name="TextBox 3">
            <a:extLst>
              <a:ext uri="{FF2B5EF4-FFF2-40B4-BE49-F238E27FC236}">
                <a16:creationId xmlns:a16="http://schemas.microsoft.com/office/drawing/2014/main" id="{FEBBBFD5-BE7F-6B66-3240-FCE50350ABB1}"/>
              </a:ext>
            </a:extLst>
          </p:cNvPr>
          <p:cNvSpPr txBox="1"/>
          <p:nvPr/>
        </p:nvSpPr>
        <p:spPr>
          <a:xfrm>
            <a:off x="1628530" y="4144506"/>
            <a:ext cx="1008609" cy="261610"/>
          </a:xfrm>
          <a:prstGeom prst="rect">
            <a:avLst/>
          </a:prstGeom>
          <a:noFill/>
        </p:spPr>
        <p:txBody>
          <a:bodyPr wrap="none" rtlCol="0">
            <a:spAutoFit/>
          </a:bodyPr>
          <a:lstStyle/>
          <a:p>
            <a:r>
              <a:rPr lang="en-GB" sz="1100" i="1" dirty="0">
                <a:solidFill>
                  <a:schemeClr val="bg1"/>
                </a:solidFill>
                <a:latin typeface="Georgia" panose="02040502050405020303" pitchFamily="18" charset="0"/>
              </a:rPr>
              <a:t>Feature Map</a:t>
            </a:r>
            <a:endParaRPr lang="en-GB" i="1" dirty="0">
              <a:solidFill>
                <a:schemeClr val="bg1"/>
              </a:solidFill>
              <a:latin typeface="Georgia" panose="02040502050405020303" pitchFamily="18" charset="0"/>
            </a:endParaRPr>
          </a:p>
        </p:txBody>
      </p:sp>
      <p:sp>
        <p:nvSpPr>
          <p:cNvPr id="5" name="TextBox 4">
            <a:extLst>
              <a:ext uri="{FF2B5EF4-FFF2-40B4-BE49-F238E27FC236}">
                <a16:creationId xmlns:a16="http://schemas.microsoft.com/office/drawing/2014/main" id="{4E52FE40-AC81-AB50-FDF2-CD5CAF860962}"/>
              </a:ext>
            </a:extLst>
          </p:cNvPr>
          <p:cNvSpPr txBox="1"/>
          <p:nvPr/>
        </p:nvSpPr>
        <p:spPr>
          <a:xfrm>
            <a:off x="1108147" y="4639575"/>
            <a:ext cx="2068195" cy="261610"/>
          </a:xfrm>
          <a:prstGeom prst="rect">
            <a:avLst/>
          </a:prstGeom>
          <a:noFill/>
        </p:spPr>
        <p:txBody>
          <a:bodyPr wrap="none" rtlCol="0">
            <a:spAutoFit/>
          </a:bodyPr>
          <a:lstStyle/>
          <a:p>
            <a:r>
              <a:rPr lang="en-GB" sz="1100" i="1" dirty="0">
                <a:solidFill>
                  <a:schemeClr val="bg1"/>
                </a:solidFill>
                <a:latin typeface="Georgia" panose="02040502050405020303" pitchFamily="18" charset="0"/>
              </a:rPr>
              <a:t>Feature Map = </a:t>
            </a:r>
            <a:r>
              <a:rPr lang="en-GB" sz="1100" i="1" dirty="0">
                <a:solidFill>
                  <a:schemeClr val="bg1"/>
                </a:solidFill>
                <a:latin typeface="Cambria Math" panose="02040503050406030204" pitchFamily="18" charset="0"/>
                <a:ea typeface="Cambria Math" panose="02040503050406030204" pitchFamily="18" charset="0"/>
              </a:rPr>
              <a:t>D – F + 2P + 1 </a:t>
            </a:r>
          </a:p>
        </p:txBody>
      </p:sp>
      <p:sp>
        <p:nvSpPr>
          <p:cNvPr id="10" name="TextBox 9">
            <a:extLst>
              <a:ext uri="{FF2B5EF4-FFF2-40B4-BE49-F238E27FC236}">
                <a16:creationId xmlns:a16="http://schemas.microsoft.com/office/drawing/2014/main" id="{2C220568-BBC5-0F3F-8AAE-7F6721EEF165}"/>
              </a:ext>
            </a:extLst>
          </p:cNvPr>
          <p:cNvSpPr txBox="1"/>
          <p:nvPr/>
        </p:nvSpPr>
        <p:spPr>
          <a:xfrm>
            <a:off x="2344405" y="4825162"/>
            <a:ext cx="255198" cy="261610"/>
          </a:xfrm>
          <a:prstGeom prst="rect">
            <a:avLst/>
          </a:prstGeom>
          <a:noFill/>
        </p:spPr>
        <p:txBody>
          <a:bodyPr wrap="none" rtlCol="0">
            <a:spAutoFit/>
          </a:bodyPr>
          <a:lstStyle/>
          <a:p>
            <a:r>
              <a:rPr lang="en-GB" sz="1100" i="1" dirty="0">
                <a:solidFill>
                  <a:schemeClr val="bg1"/>
                </a:solidFill>
                <a:latin typeface="Cambria Math" panose="02040503050406030204" pitchFamily="18" charset="0"/>
                <a:ea typeface="Cambria Math" panose="02040503050406030204" pitchFamily="18" charset="0"/>
              </a:rPr>
              <a:t>S</a:t>
            </a:r>
          </a:p>
        </p:txBody>
      </p:sp>
      <p:cxnSp>
        <p:nvCxnSpPr>
          <p:cNvPr id="13" name="Straight Connector 12">
            <a:extLst>
              <a:ext uri="{FF2B5EF4-FFF2-40B4-BE49-F238E27FC236}">
                <a16:creationId xmlns:a16="http://schemas.microsoft.com/office/drawing/2014/main" id="{9EB136ED-5869-8F72-9930-6E7C812C7D2C}"/>
              </a:ext>
            </a:extLst>
          </p:cNvPr>
          <p:cNvCxnSpPr>
            <a:cxnSpLocks/>
          </p:cNvCxnSpPr>
          <p:nvPr/>
        </p:nvCxnSpPr>
        <p:spPr>
          <a:xfrm>
            <a:off x="2176729" y="4862390"/>
            <a:ext cx="59055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9F986106-0E99-A5D6-F033-02EB8E523DF4}"/>
              </a:ext>
            </a:extLst>
          </p:cNvPr>
          <p:cNvSpPr txBox="1"/>
          <p:nvPr/>
        </p:nvSpPr>
        <p:spPr>
          <a:xfrm>
            <a:off x="1098736" y="5128002"/>
            <a:ext cx="1904689" cy="600164"/>
          </a:xfrm>
          <a:prstGeom prst="rect">
            <a:avLst/>
          </a:prstGeom>
          <a:noFill/>
        </p:spPr>
        <p:txBody>
          <a:bodyPr wrap="none" rtlCol="0">
            <a:spAutoFit/>
          </a:bodyPr>
          <a:lstStyle/>
          <a:p>
            <a:r>
              <a:rPr lang="en-GB" sz="1100" i="1" dirty="0">
                <a:solidFill>
                  <a:schemeClr val="bg1"/>
                </a:solidFill>
                <a:latin typeface="Cambria Math" panose="02040503050406030204" pitchFamily="18" charset="0"/>
                <a:ea typeface="Cambria Math" panose="02040503050406030204" pitchFamily="18" charset="0"/>
              </a:rPr>
              <a:t>D = size of the image.</a:t>
            </a:r>
          </a:p>
          <a:p>
            <a:r>
              <a:rPr lang="en-GB" sz="1100" i="1" dirty="0">
                <a:solidFill>
                  <a:schemeClr val="bg1"/>
                </a:solidFill>
                <a:latin typeface="Cambria Math" panose="02040503050406030204" pitchFamily="18" charset="0"/>
                <a:ea typeface="Cambria Math" panose="02040503050406030204" pitchFamily="18" charset="0"/>
              </a:rPr>
              <a:t>F = size of the kernel / filter.</a:t>
            </a:r>
          </a:p>
          <a:p>
            <a:r>
              <a:rPr lang="en-GB" sz="1100" i="1" dirty="0">
                <a:solidFill>
                  <a:schemeClr val="bg1"/>
                </a:solidFill>
                <a:latin typeface="Cambria Math" panose="02040503050406030204" pitchFamily="18" charset="0"/>
                <a:ea typeface="Cambria Math" panose="02040503050406030204" pitchFamily="18" charset="0"/>
              </a:rPr>
              <a:t>P = amount of padding.</a:t>
            </a:r>
          </a:p>
        </p:txBody>
      </p:sp>
      <p:cxnSp>
        <p:nvCxnSpPr>
          <p:cNvPr id="14" name="Straight Arrow Connector 13">
            <a:extLst>
              <a:ext uri="{FF2B5EF4-FFF2-40B4-BE49-F238E27FC236}">
                <a16:creationId xmlns:a16="http://schemas.microsoft.com/office/drawing/2014/main" id="{5D92F136-5E50-C787-D08B-753D1DD5654D}"/>
              </a:ext>
            </a:extLst>
          </p:cNvPr>
          <p:cNvCxnSpPr/>
          <p:nvPr/>
        </p:nvCxnSpPr>
        <p:spPr>
          <a:xfrm>
            <a:off x="3003425" y="3279717"/>
            <a:ext cx="1008612"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85ACEC74-5CC1-A252-4EE6-9B55C1DDBC3E}"/>
              </a:ext>
            </a:extLst>
          </p:cNvPr>
          <p:cNvCxnSpPr/>
          <p:nvPr/>
        </p:nvCxnSpPr>
        <p:spPr>
          <a:xfrm>
            <a:off x="7794500" y="3279717"/>
            <a:ext cx="1008612"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19" name="Group 18">
            <a:extLst>
              <a:ext uri="{FF2B5EF4-FFF2-40B4-BE49-F238E27FC236}">
                <a16:creationId xmlns:a16="http://schemas.microsoft.com/office/drawing/2014/main" id="{2BF59206-89C2-1E8F-51C4-14C2846F6AD8}"/>
              </a:ext>
            </a:extLst>
          </p:cNvPr>
          <p:cNvGrpSpPr/>
          <p:nvPr/>
        </p:nvGrpSpPr>
        <p:grpSpPr>
          <a:xfrm>
            <a:off x="8833336" y="2428568"/>
            <a:ext cx="1552575" cy="1623061"/>
            <a:chOff x="8746346" y="4185624"/>
            <a:chExt cx="1094710" cy="1144409"/>
          </a:xfrm>
        </p:grpSpPr>
        <p:grpSp>
          <p:nvGrpSpPr>
            <p:cNvPr id="20" name="Group 19">
              <a:extLst>
                <a:ext uri="{FF2B5EF4-FFF2-40B4-BE49-F238E27FC236}">
                  <a16:creationId xmlns:a16="http://schemas.microsoft.com/office/drawing/2014/main" id="{CA3AF0C6-0970-CB2B-69F8-8996F732CDA0}"/>
                </a:ext>
              </a:extLst>
            </p:cNvPr>
            <p:cNvGrpSpPr/>
            <p:nvPr/>
          </p:nvGrpSpPr>
          <p:grpSpPr>
            <a:xfrm>
              <a:off x="8746346" y="4185624"/>
              <a:ext cx="1081190" cy="1144409"/>
              <a:chOff x="8897587" y="2497926"/>
              <a:chExt cx="1081190" cy="1144409"/>
            </a:xfrm>
          </p:grpSpPr>
          <p:sp>
            <p:nvSpPr>
              <p:cNvPr id="44" name="Rectangle 43">
                <a:extLst>
                  <a:ext uri="{FF2B5EF4-FFF2-40B4-BE49-F238E27FC236}">
                    <a16:creationId xmlns:a16="http://schemas.microsoft.com/office/drawing/2014/main" id="{CACBA2EB-2353-F213-1BF0-F67E34C2D611}"/>
                  </a:ext>
                </a:extLst>
              </p:cNvPr>
              <p:cNvSpPr/>
              <p:nvPr/>
            </p:nvSpPr>
            <p:spPr>
              <a:xfrm>
                <a:off x="8898127" y="2497926"/>
                <a:ext cx="361950" cy="381621"/>
              </a:xfrm>
              <a:prstGeom prst="rect">
                <a:avLst/>
              </a:prstGeom>
              <a:no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5" name="Rectangle 74">
                <a:extLst>
                  <a:ext uri="{FF2B5EF4-FFF2-40B4-BE49-F238E27FC236}">
                    <a16:creationId xmlns:a16="http://schemas.microsoft.com/office/drawing/2014/main" id="{AC1935F0-5A18-947D-56A0-0E4A48D22F8D}"/>
                  </a:ext>
                </a:extLst>
              </p:cNvPr>
              <p:cNvSpPr/>
              <p:nvPr/>
            </p:nvSpPr>
            <p:spPr>
              <a:xfrm>
                <a:off x="9256524" y="2497926"/>
                <a:ext cx="361950" cy="381621"/>
              </a:xfrm>
              <a:prstGeom prst="rect">
                <a:avLst/>
              </a:prstGeom>
              <a:no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6" name="Rectangle 75">
                <a:extLst>
                  <a:ext uri="{FF2B5EF4-FFF2-40B4-BE49-F238E27FC236}">
                    <a16:creationId xmlns:a16="http://schemas.microsoft.com/office/drawing/2014/main" id="{0B499617-0A8F-8E54-1D97-CEC0066CA09F}"/>
                  </a:ext>
                </a:extLst>
              </p:cNvPr>
              <p:cNvSpPr/>
              <p:nvPr/>
            </p:nvSpPr>
            <p:spPr>
              <a:xfrm>
                <a:off x="9614921" y="2497926"/>
                <a:ext cx="361950" cy="381621"/>
              </a:xfrm>
              <a:prstGeom prst="rect">
                <a:avLst/>
              </a:prstGeom>
              <a:no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7" name="Rectangle 76">
                <a:extLst>
                  <a:ext uri="{FF2B5EF4-FFF2-40B4-BE49-F238E27FC236}">
                    <a16:creationId xmlns:a16="http://schemas.microsoft.com/office/drawing/2014/main" id="{D18697AC-CAA7-3626-FDEC-2430DF2EEACB}"/>
                  </a:ext>
                </a:extLst>
              </p:cNvPr>
              <p:cNvSpPr/>
              <p:nvPr/>
            </p:nvSpPr>
            <p:spPr>
              <a:xfrm>
                <a:off x="8898127" y="2879114"/>
                <a:ext cx="361950" cy="381621"/>
              </a:xfrm>
              <a:prstGeom prst="rect">
                <a:avLst/>
              </a:prstGeom>
              <a:no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8" name="Rectangle 77">
                <a:extLst>
                  <a:ext uri="{FF2B5EF4-FFF2-40B4-BE49-F238E27FC236}">
                    <a16:creationId xmlns:a16="http://schemas.microsoft.com/office/drawing/2014/main" id="{23C1F054-E721-51AC-D4DE-29D2D565758B}"/>
                  </a:ext>
                </a:extLst>
              </p:cNvPr>
              <p:cNvSpPr/>
              <p:nvPr/>
            </p:nvSpPr>
            <p:spPr>
              <a:xfrm>
                <a:off x="9256524" y="2879959"/>
                <a:ext cx="361950" cy="381621"/>
              </a:xfrm>
              <a:prstGeom prst="rect">
                <a:avLst/>
              </a:prstGeom>
              <a:no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4" name="Rectangle 113">
                <a:extLst>
                  <a:ext uri="{FF2B5EF4-FFF2-40B4-BE49-F238E27FC236}">
                    <a16:creationId xmlns:a16="http://schemas.microsoft.com/office/drawing/2014/main" id="{D0615FED-6467-3F5B-72C5-5243B9332EF6}"/>
                  </a:ext>
                </a:extLst>
              </p:cNvPr>
              <p:cNvSpPr/>
              <p:nvPr/>
            </p:nvSpPr>
            <p:spPr>
              <a:xfrm>
                <a:off x="9614921" y="2879547"/>
                <a:ext cx="361950" cy="381621"/>
              </a:xfrm>
              <a:prstGeom prst="rect">
                <a:avLst/>
              </a:prstGeom>
              <a:no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5" name="Rectangle 114">
                <a:extLst>
                  <a:ext uri="{FF2B5EF4-FFF2-40B4-BE49-F238E27FC236}">
                    <a16:creationId xmlns:a16="http://schemas.microsoft.com/office/drawing/2014/main" id="{9D901D82-DC6B-96A4-50EF-8119B6C782CB}"/>
                  </a:ext>
                </a:extLst>
              </p:cNvPr>
              <p:cNvSpPr/>
              <p:nvPr/>
            </p:nvSpPr>
            <p:spPr>
              <a:xfrm>
                <a:off x="8897587" y="3260714"/>
                <a:ext cx="361950" cy="381621"/>
              </a:xfrm>
              <a:prstGeom prst="rect">
                <a:avLst/>
              </a:prstGeom>
              <a:no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6" name="Rectangle 115">
                <a:extLst>
                  <a:ext uri="{FF2B5EF4-FFF2-40B4-BE49-F238E27FC236}">
                    <a16:creationId xmlns:a16="http://schemas.microsoft.com/office/drawing/2014/main" id="{AA51ECAA-E880-EB05-A058-BC96D977660C}"/>
                  </a:ext>
                </a:extLst>
              </p:cNvPr>
              <p:cNvSpPr/>
              <p:nvPr/>
            </p:nvSpPr>
            <p:spPr>
              <a:xfrm>
                <a:off x="9259537" y="3260714"/>
                <a:ext cx="361950" cy="381621"/>
              </a:xfrm>
              <a:prstGeom prst="rect">
                <a:avLst/>
              </a:prstGeom>
              <a:no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7" name="Rectangle 116">
                <a:extLst>
                  <a:ext uri="{FF2B5EF4-FFF2-40B4-BE49-F238E27FC236}">
                    <a16:creationId xmlns:a16="http://schemas.microsoft.com/office/drawing/2014/main" id="{F54621A5-E107-4321-0A74-2CC261C661FD}"/>
                  </a:ext>
                </a:extLst>
              </p:cNvPr>
              <p:cNvSpPr/>
              <p:nvPr/>
            </p:nvSpPr>
            <p:spPr>
              <a:xfrm>
                <a:off x="9616827" y="3260713"/>
                <a:ext cx="361950" cy="381621"/>
              </a:xfrm>
              <a:prstGeom prst="rect">
                <a:avLst/>
              </a:prstGeom>
              <a:no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21" name="TextBox 20">
              <a:extLst>
                <a:ext uri="{FF2B5EF4-FFF2-40B4-BE49-F238E27FC236}">
                  <a16:creationId xmlns:a16="http://schemas.microsoft.com/office/drawing/2014/main" id="{C9DDE70F-1406-0114-E1CB-F0305DE40903}"/>
                </a:ext>
              </a:extLst>
            </p:cNvPr>
            <p:cNvSpPr txBox="1"/>
            <p:nvPr/>
          </p:nvSpPr>
          <p:spPr>
            <a:xfrm>
              <a:off x="8759005" y="4237513"/>
              <a:ext cx="354707" cy="276999"/>
            </a:xfrm>
            <a:prstGeom prst="rect">
              <a:avLst/>
            </a:prstGeom>
            <a:noFill/>
          </p:spPr>
          <p:txBody>
            <a:bodyPr wrap="square" rtlCol="0">
              <a:spAutoFit/>
            </a:bodyPr>
            <a:lstStyle/>
            <a:p>
              <a:r>
                <a:rPr lang="en-GB" sz="1200" dirty="0">
                  <a:solidFill>
                    <a:schemeClr val="bg1"/>
                  </a:solidFill>
                  <a:latin typeface="Cambria Math" panose="02040503050406030204" pitchFamily="18" charset="0"/>
                  <a:ea typeface="Cambria Math" panose="02040503050406030204" pitchFamily="18" charset="0"/>
                </a:rPr>
                <a:t>19</a:t>
              </a:r>
            </a:p>
          </p:txBody>
        </p:sp>
        <p:sp>
          <p:nvSpPr>
            <p:cNvPr id="22" name="TextBox 21">
              <a:extLst>
                <a:ext uri="{FF2B5EF4-FFF2-40B4-BE49-F238E27FC236}">
                  <a16:creationId xmlns:a16="http://schemas.microsoft.com/office/drawing/2014/main" id="{1B7C3C92-6F1D-CE84-CBDE-F92CB609AE2E}"/>
                </a:ext>
              </a:extLst>
            </p:cNvPr>
            <p:cNvSpPr txBox="1"/>
            <p:nvPr/>
          </p:nvSpPr>
          <p:spPr>
            <a:xfrm>
              <a:off x="9115539" y="4237513"/>
              <a:ext cx="354707" cy="276999"/>
            </a:xfrm>
            <a:prstGeom prst="rect">
              <a:avLst/>
            </a:prstGeom>
            <a:noFill/>
          </p:spPr>
          <p:txBody>
            <a:bodyPr wrap="square" rtlCol="0">
              <a:spAutoFit/>
            </a:bodyPr>
            <a:lstStyle/>
            <a:p>
              <a:r>
                <a:rPr lang="en-GB" sz="1200" dirty="0">
                  <a:solidFill>
                    <a:schemeClr val="bg1"/>
                  </a:solidFill>
                  <a:latin typeface="Cambria Math" panose="02040503050406030204" pitchFamily="18" charset="0"/>
                  <a:ea typeface="Cambria Math" panose="02040503050406030204" pitchFamily="18" charset="0"/>
                </a:rPr>
                <a:t>97</a:t>
              </a:r>
            </a:p>
          </p:txBody>
        </p:sp>
        <p:sp>
          <p:nvSpPr>
            <p:cNvPr id="23" name="TextBox 22">
              <a:extLst>
                <a:ext uri="{FF2B5EF4-FFF2-40B4-BE49-F238E27FC236}">
                  <a16:creationId xmlns:a16="http://schemas.microsoft.com/office/drawing/2014/main" id="{1D5DB6D0-69C6-2B2B-E48E-17963C87AFE7}"/>
                </a:ext>
              </a:extLst>
            </p:cNvPr>
            <p:cNvSpPr txBox="1"/>
            <p:nvPr/>
          </p:nvSpPr>
          <p:spPr>
            <a:xfrm>
              <a:off x="9466053" y="4237101"/>
              <a:ext cx="354707" cy="276999"/>
            </a:xfrm>
            <a:prstGeom prst="rect">
              <a:avLst/>
            </a:prstGeom>
            <a:noFill/>
          </p:spPr>
          <p:txBody>
            <a:bodyPr wrap="square" rtlCol="0">
              <a:spAutoFit/>
            </a:bodyPr>
            <a:lstStyle/>
            <a:p>
              <a:r>
                <a:rPr lang="en-GB" sz="1200" dirty="0">
                  <a:solidFill>
                    <a:schemeClr val="bg1"/>
                  </a:solidFill>
                  <a:latin typeface="Cambria Math" panose="02040503050406030204" pitchFamily="18" charset="0"/>
                  <a:ea typeface="Cambria Math" panose="02040503050406030204" pitchFamily="18" charset="0"/>
                </a:rPr>
                <a:t>51</a:t>
              </a:r>
            </a:p>
          </p:txBody>
        </p:sp>
        <p:sp>
          <p:nvSpPr>
            <p:cNvPr id="24" name="TextBox 23">
              <a:extLst>
                <a:ext uri="{FF2B5EF4-FFF2-40B4-BE49-F238E27FC236}">
                  <a16:creationId xmlns:a16="http://schemas.microsoft.com/office/drawing/2014/main" id="{5D4D41E3-357C-7FF5-720D-B35546FF2175}"/>
                </a:ext>
              </a:extLst>
            </p:cNvPr>
            <p:cNvSpPr txBox="1"/>
            <p:nvPr/>
          </p:nvSpPr>
          <p:spPr>
            <a:xfrm>
              <a:off x="8751762" y="4618268"/>
              <a:ext cx="354707" cy="276999"/>
            </a:xfrm>
            <a:prstGeom prst="rect">
              <a:avLst/>
            </a:prstGeom>
            <a:noFill/>
          </p:spPr>
          <p:txBody>
            <a:bodyPr wrap="square" rtlCol="0">
              <a:spAutoFit/>
            </a:bodyPr>
            <a:lstStyle/>
            <a:p>
              <a:r>
                <a:rPr lang="en-GB" sz="1200" dirty="0">
                  <a:solidFill>
                    <a:schemeClr val="bg1"/>
                  </a:solidFill>
                  <a:latin typeface="Cambria Math" panose="02040503050406030204" pitchFamily="18" charset="0"/>
                  <a:ea typeface="Cambria Math" panose="02040503050406030204" pitchFamily="18" charset="0"/>
                </a:rPr>
                <a:t>44</a:t>
              </a:r>
            </a:p>
          </p:txBody>
        </p:sp>
        <p:sp>
          <p:nvSpPr>
            <p:cNvPr id="25" name="TextBox 24">
              <a:extLst>
                <a:ext uri="{FF2B5EF4-FFF2-40B4-BE49-F238E27FC236}">
                  <a16:creationId xmlns:a16="http://schemas.microsoft.com/office/drawing/2014/main" id="{3B8F37BE-D31D-E129-0B61-47C459A20E4D}"/>
                </a:ext>
              </a:extLst>
            </p:cNvPr>
            <p:cNvSpPr txBox="1"/>
            <p:nvPr/>
          </p:nvSpPr>
          <p:spPr>
            <a:xfrm>
              <a:off x="9112802" y="4618268"/>
              <a:ext cx="354707" cy="276999"/>
            </a:xfrm>
            <a:prstGeom prst="rect">
              <a:avLst/>
            </a:prstGeom>
            <a:noFill/>
          </p:spPr>
          <p:txBody>
            <a:bodyPr wrap="square" rtlCol="0">
              <a:spAutoFit/>
            </a:bodyPr>
            <a:lstStyle/>
            <a:p>
              <a:r>
                <a:rPr lang="en-GB" sz="1200" dirty="0">
                  <a:solidFill>
                    <a:schemeClr val="bg1"/>
                  </a:solidFill>
                  <a:latin typeface="Cambria Math" panose="02040503050406030204" pitchFamily="18" charset="0"/>
                  <a:ea typeface="Cambria Math" panose="02040503050406030204" pitchFamily="18" charset="0"/>
                </a:rPr>
                <a:t>30</a:t>
              </a:r>
            </a:p>
          </p:txBody>
        </p:sp>
        <p:sp>
          <p:nvSpPr>
            <p:cNvPr id="26" name="TextBox 25">
              <a:extLst>
                <a:ext uri="{FF2B5EF4-FFF2-40B4-BE49-F238E27FC236}">
                  <a16:creationId xmlns:a16="http://schemas.microsoft.com/office/drawing/2014/main" id="{2CA785FC-DD07-79E9-A5B4-74FBCB97B9E8}"/>
                </a:ext>
              </a:extLst>
            </p:cNvPr>
            <p:cNvSpPr txBox="1"/>
            <p:nvPr/>
          </p:nvSpPr>
          <p:spPr>
            <a:xfrm>
              <a:off x="9470923" y="4618268"/>
              <a:ext cx="354707" cy="276999"/>
            </a:xfrm>
            <a:prstGeom prst="rect">
              <a:avLst/>
            </a:prstGeom>
            <a:noFill/>
          </p:spPr>
          <p:txBody>
            <a:bodyPr wrap="square" rtlCol="0">
              <a:spAutoFit/>
            </a:bodyPr>
            <a:lstStyle/>
            <a:p>
              <a:r>
                <a:rPr lang="en-GB" sz="1200" dirty="0">
                  <a:solidFill>
                    <a:schemeClr val="bg1"/>
                  </a:solidFill>
                  <a:latin typeface="Cambria Math" panose="02040503050406030204" pitchFamily="18" charset="0"/>
                  <a:ea typeface="Cambria Math" panose="02040503050406030204" pitchFamily="18" charset="0"/>
                </a:rPr>
                <a:t>50</a:t>
              </a:r>
            </a:p>
          </p:txBody>
        </p:sp>
        <p:sp>
          <p:nvSpPr>
            <p:cNvPr id="31" name="TextBox 30">
              <a:extLst>
                <a:ext uri="{FF2B5EF4-FFF2-40B4-BE49-F238E27FC236}">
                  <a16:creationId xmlns:a16="http://schemas.microsoft.com/office/drawing/2014/main" id="{36CEA2A7-DE48-E081-59B2-E9021C248979}"/>
                </a:ext>
              </a:extLst>
            </p:cNvPr>
            <p:cNvSpPr txBox="1"/>
            <p:nvPr/>
          </p:nvSpPr>
          <p:spPr>
            <a:xfrm>
              <a:off x="8749397" y="5000721"/>
              <a:ext cx="354707" cy="276999"/>
            </a:xfrm>
            <a:prstGeom prst="rect">
              <a:avLst/>
            </a:prstGeom>
            <a:noFill/>
          </p:spPr>
          <p:txBody>
            <a:bodyPr wrap="square" rtlCol="0">
              <a:spAutoFit/>
            </a:bodyPr>
            <a:lstStyle/>
            <a:p>
              <a:r>
                <a:rPr lang="en-GB" sz="1200" dirty="0">
                  <a:solidFill>
                    <a:schemeClr val="bg1"/>
                  </a:solidFill>
                  <a:latin typeface="Cambria Math" panose="02040503050406030204" pitchFamily="18" charset="0"/>
                  <a:ea typeface="Cambria Math" panose="02040503050406030204" pitchFamily="18" charset="0"/>
                </a:rPr>
                <a:t>10</a:t>
              </a:r>
            </a:p>
          </p:txBody>
        </p:sp>
        <p:sp>
          <p:nvSpPr>
            <p:cNvPr id="33" name="TextBox 32">
              <a:extLst>
                <a:ext uri="{FF2B5EF4-FFF2-40B4-BE49-F238E27FC236}">
                  <a16:creationId xmlns:a16="http://schemas.microsoft.com/office/drawing/2014/main" id="{87494E6F-10CE-4DEA-9B86-9D5D390235D0}"/>
                </a:ext>
              </a:extLst>
            </p:cNvPr>
            <p:cNvSpPr txBox="1"/>
            <p:nvPr/>
          </p:nvSpPr>
          <p:spPr>
            <a:xfrm>
              <a:off x="9110870" y="4999023"/>
              <a:ext cx="354707" cy="276999"/>
            </a:xfrm>
            <a:prstGeom prst="rect">
              <a:avLst/>
            </a:prstGeom>
            <a:noFill/>
          </p:spPr>
          <p:txBody>
            <a:bodyPr wrap="square" rtlCol="0">
              <a:spAutoFit/>
            </a:bodyPr>
            <a:lstStyle/>
            <a:p>
              <a:r>
                <a:rPr lang="en-GB" sz="1200" dirty="0">
                  <a:solidFill>
                    <a:schemeClr val="bg1"/>
                  </a:solidFill>
                  <a:latin typeface="Cambria Math" panose="02040503050406030204" pitchFamily="18" charset="0"/>
                  <a:ea typeface="Cambria Math" panose="02040503050406030204" pitchFamily="18" charset="0"/>
                </a:rPr>
                <a:t>38</a:t>
              </a:r>
            </a:p>
          </p:txBody>
        </p:sp>
        <p:sp>
          <p:nvSpPr>
            <p:cNvPr id="34" name="TextBox 33">
              <a:extLst>
                <a:ext uri="{FF2B5EF4-FFF2-40B4-BE49-F238E27FC236}">
                  <a16:creationId xmlns:a16="http://schemas.microsoft.com/office/drawing/2014/main" id="{56A3A5F1-ACB8-15E5-BEE9-253D71BF1212}"/>
                </a:ext>
              </a:extLst>
            </p:cNvPr>
            <p:cNvSpPr txBox="1"/>
            <p:nvPr/>
          </p:nvSpPr>
          <p:spPr>
            <a:xfrm>
              <a:off x="9486349" y="4999023"/>
              <a:ext cx="354707" cy="276999"/>
            </a:xfrm>
            <a:prstGeom prst="rect">
              <a:avLst/>
            </a:prstGeom>
            <a:noFill/>
          </p:spPr>
          <p:txBody>
            <a:bodyPr wrap="square" rtlCol="0">
              <a:spAutoFit/>
            </a:bodyPr>
            <a:lstStyle/>
            <a:p>
              <a:r>
                <a:rPr lang="en-GB" sz="1200" dirty="0">
                  <a:solidFill>
                    <a:schemeClr val="bg1"/>
                  </a:solidFill>
                  <a:latin typeface="Cambria Math" panose="02040503050406030204" pitchFamily="18" charset="0"/>
                  <a:ea typeface="Cambria Math" panose="02040503050406030204" pitchFamily="18" charset="0"/>
                </a:rPr>
                <a:t>13</a:t>
              </a:r>
            </a:p>
          </p:txBody>
        </p:sp>
      </p:grpSp>
      <p:sp>
        <p:nvSpPr>
          <p:cNvPr id="118" name="TextBox 117">
            <a:extLst>
              <a:ext uri="{FF2B5EF4-FFF2-40B4-BE49-F238E27FC236}">
                <a16:creationId xmlns:a16="http://schemas.microsoft.com/office/drawing/2014/main" id="{5F8FB3D9-6D83-D31F-C77F-3F6FB20594CC}"/>
              </a:ext>
            </a:extLst>
          </p:cNvPr>
          <p:cNvSpPr txBox="1"/>
          <p:nvPr/>
        </p:nvSpPr>
        <p:spPr>
          <a:xfrm>
            <a:off x="9094762" y="4146236"/>
            <a:ext cx="1090942" cy="600164"/>
          </a:xfrm>
          <a:prstGeom prst="rect">
            <a:avLst/>
          </a:prstGeom>
          <a:noFill/>
        </p:spPr>
        <p:txBody>
          <a:bodyPr wrap="square" rtlCol="0">
            <a:spAutoFit/>
          </a:bodyPr>
          <a:lstStyle/>
          <a:p>
            <a:r>
              <a:rPr lang="en-GB" sz="1100" i="1" dirty="0">
                <a:solidFill>
                  <a:schemeClr val="bg1"/>
                </a:solidFill>
                <a:latin typeface="Georgia" panose="02040502050405020303" pitchFamily="18" charset="0"/>
              </a:rPr>
              <a:t>Output from Convolutional Layer</a:t>
            </a:r>
            <a:endParaRPr lang="en-GB" i="1" dirty="0">
              <a:solidFill>
                <a:schemeClr val="bg1"/>
              </a:solidFill>
              <a:latin typeface="Georgia" panose="02040502050405020303" pitchFamily="18" charset="0"/>
            </a:endParaRPr>
          </a:p>
        </p:txBody>
      </p:sp>
    </p:spTree>
    <p:extLst>
      <p:ext uri="{BB962C8B-B14F-4D97-AF65-F5344CB8AC3E}">
        <p14:creationId xmlns:p14="http://schemas.microsoft.com/office/powerpoint/2010/main" val="881137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5CFD475-2B7E-3316-0F72-F67A36323768}"/>
              </a:ext>
            </a:extLst>
          </p:cNvPr>
          <p:cNvSpPr>
            <a:spLocks noGrp="1"/>
          </p:cNvSpPr>
          <p:nvPr>
            <p:ph type="sldNum" sz="quarter" idx="12"/>
          </p:nvPr>
        </p:nvSpPr>
        <p:spPr/>
        <p:txBody>
          <a:bodyPr/>
          <a:lstStyle/>
          <a:p>
            <a:fld id="{330EA680-D336-4FF7-8B7A-9848BB0A1C32}" type="slidenum">
              <a:rPr lang="en-US" smtClean="0"/>
              <a:pPr/>
              <a:t>26</a:t>
            </a:fld>
            <a:endParaRPr lang="en-US" dirty="0"/>
          </a:p>
        </p:txBody>
      </p:sp>
      <p:sp>
        <p:nvSpPr>
          <p:cNvPr id="7" name="Title 1">
            <a:extLst>
              <a:ext uri="{FF2B5EF4-FFF2-40B4-BE49-F238E27FC236}">
                <a16:creationId xmlns:a16="http://schemas.microsoft.com/office/drawing/2014/main" id="{D3BA608A-09C7-6B70-7888-D6ECC80724AE}"/>
              </a:ext>
            </a:extLst>
          </p:cNvPr>
          <p:cNvSpPr>
            <a:spLocks noGrp="1"/>
          </p:cNvSpPr>
          <p:nvPr>
            <p:ph type="title"/>
          </p:nvPr>
        </p:nvSpPr>
        <p:spPr>
          <a:xfrm>
            <a:off x="4941407" y="3085661"/>
            <a:ext cx="2309185" cy="686677"/>
          </a:xfrm>
        </p:spPr>
        <p:txBody>
          <a:bodyPr/>
          <a:lstStyle/>
          <a:p>
            <a:pPr algn="ctr">
              <a:lnSpc>
                <a:spcPct val="100000"/>
              </a:lnSpc>
            </a:pPr>
            <a:r>
              <a:rPr lang="en-US" sz="4400" i="1" cap="none" dirty="0">
                <a:latin typeface="Georgia" panose="02040502050405020303" pitchFamily="18" charset="0"/>
              </a:rPr>
              <a:t>Pooling</a:t>
            </a:r>
          </a:p>
        </p:txBody>
      </p:sp>
    </p:spTree>
    <p:extLst>
      <p:ext uri="{BB962C8B-B14F-4D97-AF65-F5344CB8AC3E}">
        <p14:creationId xmlns:p14="http://schemas.microsoft.com/office/powerpoint/2010/main" val="24039259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13A399A3-54E5-AE38-3545-4B1C180FFB4F}"/>
              </a:ext>
            </a:extLst>
          </p:cNvPr>
          <p:cNvSpPr>
            <a:spLocks noGrp="1"/>
          </p:cNvSpPr>
          <p:nvPr>
            <p:ph type="sldNum" sz="quarter" idx="12"/>
          </p:nvPr>
        </p:nvSpPr>
        <p:spPr/>
        <p:txBody>
          <a:bodyPr/>
          <a:lstStyle/>
          <a:p>
            <a:fld id="{330EA680-D336-4FF7-8B7A-9848BB0A1C32}" type="slidenum">
              <a:rPr lang="en-US" b="0" smtClean="0">
                <a:latin typeface="Palatino Linotype" panose="02040502050505030304" pitchFamily="18" charset="0"/>
              </a:rPr>
              <a:pPr/>
              <a:t>27</a:t>
            </a:fld>
            <a:endParaRPr lang="en-US" b="0" dirty="0">
              <a:latin typeface="Palatino Linotype" panose="02040502050505030304" pitchFamily="18" charset="0"/>
            </a:endParaRPr>
          </a:p>
        </p:txBody>
      </p:sp>
      <p:sp>
        <p:nvSpPr>
          <p:cNvPr id="7" name="Title 8">
            <a:extLst>
              <a:ext uri="{FF2B5EF4-FFF2-40B4-BE49-F238E27FC236}">
                <a16:creationId xmlns:a16="http://schemas.microsoft.com/office/drawing/2014/main" id="{632A898E-3301-DD03-1CE5-A5156532788D}"/>
              </a:ext>
            </a:extLst>
          </p:cNvPr>
          <p:cNvSpPr>
            <a:spLocks noGrp="1"/>
          </p:cNvSpPr>
          <p:nvPr>
            <p:ph type="title"/>
          </p:nvPr>
        </p:nvSpPr>
        <p:spPr>
          <a:xfrm>
            <a:off x="4328136" y="235752"/>
            <a:ext cx="3535727" cy="735797"/>
          </a:xfrm>
        </p:spPr>
        <p:txBody>
          <a:bodyPr/>
          <a:lstStyle/>
          <a:p>
            <a:pPr algn="ctr"/>
            <a:r>
              <a:rPr lang="en-US" sz="4000" cap="none" dirty="0">
                <a:latin typeface="Georgia" panose="02040502050405020303" pitchFamily="18" charset="0"/>
              </a:rPr>
              <a:t>Pooling</a:t>
            </a:r>
            <a:endParaRPr lang="en-US" sz="4000" dirty="0">
              <a:latin typeface="Georgia" panose="02040502050405020303" pitchFamily="18" charset="0"/>
            </a:endParaRPr>
          </a:p>
        </p:txBody>
      </p:sp>
      <p:sp>
        <p:nvSpPr>
          <p:cNvPr id="8" name="Text Placeholder 21">
            <a:extLst>
              <a:ext uri="{FF2B5EF4-FFF2-40B4-BE49-F238E27FC236}">
                <a16:creationId xmlns:a16="http://schemas.microsoft.com/office/drawing/2014/main" id="{0A967F9D-EE2E-062D-D29F-603F5C5F3461}"/>
              </a:ext>
            </a:extLst>
          </p:cNvPr>
          <p:cNvSpPr txBox="1">
            <a:spLocks/>
          </p:cNvSpPr>
          <p:nvPr/>
        </p:nvSpPr>
        <p:spPr>
          <a:xfrm>
            <a:off x="2964900" y="1348429"/>
            <a:ext cx="6262200" cy="416114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2000" dirty="0">
                <a:solidFill>
                  <a:schemeClr val="bg1"/>
                </a:solidFill>
                <a:latin typeface="Georgia" panose="02040502050405020303" pitchFamily="18" charset="0"/>
              </a:rPr>
              <a:t>The pooling layer sub-samples the feature maps (output produced after convolution layer).</a:t>
            </a:r>
          </a:p>
          <a:p>
            <a:r>
              <a:rPr lang="en-GB" sz="2000" kern="100" dirty="0">
                <a:solidFill>
                  <a:schemeClr val="bg1"/>
                </a:solidFill>
                <a:latin typeface="Georgia" panose="02040502050405020303" pitchFamily="18" charset="0"/>
                <a:ea typeface="Aptos" panose="020B0004020202020204" pitchFamily="34" charset="0"/>
                <a:cs typeface="Times New Roman" panose="02020603050405020304" pitchFamily="18" charset="0"/>
              </a:rPr>
              <a:t>Pooling reduces the overall count of parameters in the network as well as the complexity involved. </a:t>
            </a:r>
          </a:p>
          <a:p>
            <a:r>
              <a:rPr lang="en-GB" sz="2000" kern="100" dirty="0">
                <a:solidFill>
                  <a:schemeClr val="bg1"/>
                </a:solidFill>
                <a:latin typeface="Georgia" panose="02040502050405020303" pitchFamily="18" charset="0"/>
                <a:ea typeface="Aptos" panose="020B0004020202020204" pitchFamily="34" charset="0"/>
                <a:cs typeface="Times New Roman" panose="02020603050405020304" pitchFamily="18" charset="0"/>
              </a:rPr>
              <a:t>Common pooling techniques involve: </a:t>
            </a:r>
          </a:p>
          <a:p>
            <a:pPr lvl="1"/>
            <a:r>
              <a:rPr lang="en-GB" sz="1600" kern="100" dirty="0">
                <a:solidFill>
                  <a:schemeClr val="bg1"/>
                </a:solidFill>
                <a:latin typeface="Georgia" panose="02040502050405020303" pitchFamily="18" charset="0"/>
                <a:ea typeface="Aptos" panose="020B0004020202020204" pitchFamily="34" charset="0"/>
                <a:cs typeface="Times New Roman" panose="02020603050405020304" pitchFamily="18" charset="0"/>
              </a:rPr>
              <a:t>Max Pooling; the maximum value is extracted. </a:t>
            </a:r>
          </a:p>
          <a:p>
            <a:pPr lvl="1"/>
            <a:r>
              <a:rPr lang="en-GB" sz="1600" kern="100" dirty="0">
                <a:solidFill>
                  <a:schemeClr val="bg1"/>
                </a:solidFill>
                <a:latin typeface="Georgia" panose="02040502050405020303" pitchFamily="18" charset="0"/>
                <a:ea typeface="Aptos" panose="020B0004020202020204" pitchFamily="34" charset="0"/>
                <a:cs typeface="Times New Roman" panose="02020603050405020304" pitchFamily="18" charset="0"/>
              </a:rPr>
              <a:t>Average Pooling; the minimum value is extracted. </a:t>
            </a:r>
          </a:p>
          <a:p>
            <a:pPr lvl="1"/>
            <a:r>
              <a:rPr lang="en-GB" sz="1600" kern="100" dirty="0">
                <a:solidFill>
                  <a:schemeClr val="bg1"/>
                </a:solidFill>
                <a:latin typeface="Georgia" panose="02040502050405020303" pitchFamily="18" charset="0"/>
                <a:ea typeface="Aptos" panose="020B0004020202020204" pitchFamily="34" charset="0"/>
                <a:cs typeface="Times New Roman" panose="02020603050405020304" pitchFamily="18" charset="0"/>
              </a:rPr>
              <a:t>Min Pooling;  the average value is extracted. </a:t>
            </a:r>
            <a:endParaRPr lang="en-GB" sz="1200" kern="100" dirty="0">
              <a:solidFill>
                <a:schemeClr val="bg1"/>
              </a:solidFill>
              <a:latin typeface="Georgia" panose="02040502050405020303" pitchFamily="18" charset="0"/>
              <a:ea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6652003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62" name="Group 461">
            <a:extLst>
              <a:ext uri="{FF2B5EF4-FFF2-40B4-BE49-F238E27FC236}">
                <a16:creationId xmlns:a16="http://schemas.microsoft.com/office/drawing/2014/main" id="{64BD3BDA-D310-B909-D567-4983CC7A03BE}"/>
              </a:ext>
            </a:extLst>
          </p:cNvPr>
          <p:cNvGrpSpPr/>
          <p:nvPr/>
        </p:nvGrpSpPr>
        <p:grpSpPr>
          <a:xfrm>
            <a:off x="8557953" y="5263420"/>
            <a:ext cx="829557" cy="870807"/>
            <a:chOff x="1853013" y="7302701"/>
            <a:chExt cx="720347" cy="763654"/>
          </a:xfrm>
        </p:grpSpPr>
        <p:sp>
          <p:nvSpPr>
            <p:cNvPr id="463" name="Rectangle 462">
              <a:extLst>
                <a:ext uri="{FF2B5EF4-FFF2-40B4-BE49-F238E27FC236}">
                  <a16:creationId xmlns:a16="http://schemas.microsoft.com/office/drawing/2014/main" id="{4F8830D2-9E99-F204-E28E-E5ED2ECA4C9C}"/>
                </a:ext>
              </a:extLst>
            </p:cNvPr>
            <p:cNvSpPr/>
            <p:nvPr/>
          </p:nvSpPr>
          <p:spPr>
            <a:xfrm>
              <a:off x="1853013" y="7302701"/>
              <a:ext cx="361950" cy="381621"/>
            </a:xfrm>
            <a:prstGeom prst="rect">
              <a:avLst/>
            </a:prstGeom>
            <a:solidFill>
              <a:schemeClr val="accent2">
                <a:lumMod val="25000"/>
              </a:schemeClr>
            </a:solid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4" name="Rectangle 463">
              <a:extLst>
                <a:ext uri="{FF2B5EF4-FFF2-40B4-BE49-F238E27FC236}">
                  <a16:creationId xmlns:a16="http://schemas.microsoft.com/office/drawing/2014/main" id="{94838A94-F985-3BE3-AEC2-7B3917813269}"/>
                </a:ext>
              </a:extLst>
            </p:cNvPr>
            <p:cNvSpPr/>
            <p:nvPr/>
          </p:nvSpPr>
          <p:spPr>
            <a:xfrm>
              <a:off x="2211410" y="7302701"/>
              <a:ext cx="361950" cy="381621"/>
            </a:xfrm>
            <a:prstGeom prst="rect">
              <a:avLst/>
            </a:prstGeom>
            <a:solidFill>
              <a:schemeClr val="accent2">
                <a:lumMod val="25000"/>
              </a:schemeClr>
            </a:solid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5" name="Rectangle 464">
              <a:extLst>
                <a:ext uri="{FF2B5EF4-FFF2-40B4-BE49-F238E27FC236}">
                  <a16:creationId xmlns:a16="http://schemas.microsoft.com/office/drawing/2014/main" id="{1BA81099-3E9E-FFDA-1A3D-A7F49FF16CC0}"/>
                </a:ext>
              </a:extLst>
            </p:cNvPr>
            <p:cNvSpPr/>
            <p:nvPr/>
          </p:nvSpPr>
          <p:spPr>
            <a:xfrm>
              <a:off x="1853013" y="7683889"/>
              <a:ext cx="361950" cy="381621"/>
            </a:xfrm>
            <a:prstGeom prst="rect">
              <a:avLst/>
            </a:prstGeom>
            <a:solidFill>
              <a:schemeClr val="accent2">
                <a:lumMod val="25000"/>
              </a:schemeClr>
            </a:solid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6" name="Rectangle 465">
              <a:extLst>
                <a:ext uri="{FF2B5EF4-FFF2-40B4-BE49-F238E27FC236}">
                  <a16:creationId xmlns:a16="http://schemas.microsoft.com/office/drawing/2014/main" id="{4D05055F-6223-2B71-AF36-3792EEAC88A4}"/>
                </a:ext>
              </a:extLst>
            </p:cNvPr>
            <p:cNvSpPr/>
            <p:nvPr/>
          </p:nvSpPr>
          <p:spPr>
            <a:xfrm>
              <a:off x="2211410" y="7684734"/>
              <a:ext cx="361950" cy="381621"/>
            </a:xfrm>
            <a:prstGeom prst="rect">
              <a:avLst/>
            </a:prstGeom>
            <a:solidFill>
              <a:schemeClr val="accent2">
                <a:lumMod val="25000"/>
              </a:schemeClr>
            </a:solid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457" name="Group 456">
            <a:extLst>
              <a:ext uri="{FF2B5EF4-FFF2-40B4-BE49-F238E27FC236}">
                <a16:creationId xmlns:a16="http://schemas.microsoft.com/office/drawing/2014/main" id="{29665064-61FC-9AA5-B811-1C818B06BD0A}"/>
              </a:ext>
            </a:extLst>
          </p:cNvPr>
          <p:cNvGrpSpPr/>
          <p:nvPr/>
        </p:nvGrpSpPr>
        <p:grpSpPr>
          <a:xfrm>
            <a:off x="8178902" y="3871120"/>
            <a:ext cx="829557" cy="870807"/>
            <a:chOff x="1853013" y="7302701"/>
            <a:chExt cx="720347" cy="763654"/>
          </a:xfrm>
        </p:grpSpPr>
        <p:sp>
          <p:nvSpPr>
            <p:cNvPr id="458" name="Rectangle 457">
              <a:extLst>
                <a:ext uri="{FF2B5EF4-FFF2-40B4-BE49-F238E27FC236}">
                  <a16:creationId xmlns:a16="http://schemas.microsoft.com/office/drawing/2014/main" id="{16297888-DE4C-B185-3F91-D7FCE07FF94B}"/>
                </a:ext>
              </a:extLst>
            </p:cNvPr>
            <p:cNvSpPr/>
            <p:nvPr/>
          </p:nvSpPr>
          <p:spPr>
            <a:xfrm>
              <a:off x="1853013" y="7302701"/>
              <a:ext cx="361950" cy="381621"/>
            </a:xfrm>
            <a:prstGeom prst="rect">
              <a:avLst/>
            </a:prstGeom>
            <a:solidFill>
              <a:schemeClr val="accent2">
                <a:lumMod val="25000"/>
              </a:schemeClr>
            </a:solid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9" name="Rectangle 458">
              <a:extLst>
                <a:ext uri="{FF2B5EF4-FFF2-40B4-BE49-F238E27FC236}">
                  <a16:creationId xmlns:a16="http://schemas.microsoft.com/office/drawing/2014/main" id="{E7770BDC-83DB-D324-0912-BC7407924562}"/>
                </a:ext>
              </a:extLst>
            </p:cNvPr>
            <p:cNvSpPr/>
            <p:nvPr/>
          </p:nvSpPr>
          <p:spPr>
            <a:xfrm>
              <a:off x="2211410" y="7302701"/>
              <a:ext cx="361950" cy="381621"/>
            </a:xfrm>
            <a:prstGeom prst="rect">
              <a:avLst/>
            </a:prstGeom>
            <a:solidFill>
              <a:schemeClr val="accent2">
                <a:lumMod val="25000"/>
              </a:schemeClr>
            </a:solid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0" name="Rectangle 459">
              <a:extLst>
                <a:ext uri="{FF2B5EF4-FFF2-40B4-BE49-F238E27FC236}">
                  <a16:creationId xmlns:a16="http://schemas.microsoft.com/office/drawing/2014/main" id="{7D945413-71D9-FF52-197D-4D10192CC741}"/>
                </a:ext>
              </a:extLst>
            </p:cNvPr>
            <p:cNvSpPr/>
            <p:nvPr/>
          </p:nvSpPr>
          <p:spPr>
            <a:xfrm>
              <a:off x="1853013" y="7683889"/>
              <a:ext cx="361950" cy="381621"/>
            </a:xfrm>
            <a:prstGeom prst="rect">
              <a:avLst/>
            </a:prstGeom>
            <a:solidFill>
              <a:schemeClr val="accent2">
                <a:lumMod val="25000"/>
              </a:schemeClr>
            </a:solid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1" name="Rectangle 460">
              <a:extLst>
                <a:ext uri="{FF2B5EF4-FFF2-40B4-BE49-F238E27FC236}">
                  <a16:creationId xmlns:a16="http://schemas.microsoft.com/office/drawing/2014/main" id="{BECD350E-691A-71C0-2A03-153BC25C3FEE}"/>
                </a:ext>
              </a:extLst>
            </p:cNvPr>
            <p:cNvSpPr/>
            <p:nvPr/>
          </p:nvSpPr>
          <p:spPr>
            <a:xfrm>
              <a:off x="2211410" y="7684734"/>
              <a:ext cx="361950" cy="381621"/>
            </a:xfrm>
            <a:prstGeom prst="rect">
              <a:avLst/>
            </a:prstGeom>
            <a:solidFill>
              <a:schemeClr val="accent2">
                <a:lumMod val="25000"/>
              </a:schemeClr>
            </a:solid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452" name="Group 451">
            <a:extLst>
              <a:ext uri="{FF2B5EF4-FFF2-40B4-BE49-F238E27FC236}">
                <a16:creationId xmlns:a16="http://schemas.microsoft.com/office/drawing/2014/main" id="{8B09A944-B048-968C-63CB-FE6606F7B652}"/>
              </a:ext>
            </a:extLst>
          </p:cNvPr>
          <p:cNvGrpSpPr/>
          <p:nvPr/>
        </p:nvGrpSpPr>
        <p:grpSpPr>
          <a:xfrm>
            <a:off x="8567152" y="2433220"/>
            <a:ext cx="829557" cy="870807"/>
            <a:chOff x="1853013" y="7302701"/>
            <a:chExt cx="720347" cy="763654"/>
          </a:xfrm>
        </p:grpSpPr>
        <p:sp>
          <p:nvSpPr>
            <p:cNvPr id="453" name="Rectangle 452">
              <a:extLst>
                <a:ext uri="{FF2B5EF4-FFF2-40B4-BE49-F238E27FC236}">
                  <a16:creationId xmlns:a16="http://schemas.microsoft.com/office/drawing/2014/main" id="{8E313960-5E81-8BE2-2BD2-BC61B6E24DE0}"/>
                </a:ext>
              </a:extLst>
            </p:cNvPr>
            <p:cNvSpPr/>
            <p:nvPr/>
          </p:nvSpPr>
          <p:spPr>
            <a:xfrm>
              <a:off x="1853013" y="7302701"/>
              <a:ext cx="361950" cy="381621"/>
            </a:xfrm>
            <a:prstGeom prst="rect">
              <a:avLst/>
            </a:prstGeom>
            <a:solidFill>
              <a:schemeClr val="accent2">
                <a:lumMod val="25000"/>
              </a:schemeClr>
            </a:solid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4" name="Rectangle 453">
              <a:extLst>
                <a:ext uri="{FF2B5EF4-FFF2-40B4-BE49-F238E27FC236}">
                  <a16:creationId xmlns:a16="http://schemas.microsoft.com/office/drawing/2014/main" id="{3F7698F6-FEC0-5D87-C465-57AE1DF23593}"/>
                </a:ext>
              </a:extLst>
            </p:cNvPr>
            <p:cNvSpPr/>
            <p:nvPr/>
          </p:nvSpPr>
          <p:spPr>
            <a:xfrm>
              <a:off x="2211410" y="7302701"/>
              <a:ext cx="361950" cy="381621"/>
            </a:xfrm>
            <a:prstGeom prst="rect">
              <a:avLst/>
            </a:prstGeom>
            <a:solidFill>
              <a:schemeClr val="accent2">
                <a:lumMod val="25000"/>
              </a:schemeClr>
            </a:solid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5" name="Rectangle 454">
              <a:extLst>
                <a:ext uri="{FF2B5EF4-FFF2-40B4-BE49-F238E27FC236}">
                  <a16:creationId xmlns:a16="http://schemas.microsoft.com/office/drawing/2014/main" id="{5C6C202D-4CA3-23DE-795A-FCFC39333574}"/>
                </a:ext>
              </a:extLst>
            </p:cNvPr>
            <p:cNvSpPr/>
            <p:nvPr/>
          </p:nvSpPr>
          <p:spPr>
            <a:xfrm>
              <a:off x="1853013" y="7683889"/>
              <a:ext cx="361950" cy="381621"/>
            </a:xfrm>
            <a:prstGeom prst="rect">
              <a:avLst/>
            </a:prstGeom>
            <a:solidFill>
              <a:schemeClr val="accent2">
                <a:lumMod val="25000"/>
              </a:schemeClr>
            </a:solid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6" name="Rectangle 455">
              <a:extLst>
                <a:ext uri="{FF2B5EF4-FFF2-40B4-BE49-F238E27FC236}">
                  <a16:creationId xmlns:a16="http://schemas.microsoft.com/office/drawing/2014/main" id="{D997E117-D5A1-C5CE-5AC1-E64840D2DE92}"/>
                </a:ext>
              </a:extLst>
            </p:cNvPr>
            <p:cNvSpPr/>
            <p:nvPr/>
          </p:nvSpPr>
          <p:spPr>
            <a:xfrm>
              <a:off x="2211410" y="7684734"/>
              <a:ext cx="361950" cy="381621"/>
            </a:xfrm>
            <a:prstGeom prst="rect">
              <a:avLst/>
            </a:prstGeom>
            <a:solidFill>
              <a:schemeClr val="accent2">
                <a:lumMod val="25000"/>
              </a:schemeClr>
            </a:solid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447" name="Group 446">
            <a:extLst>
              <a:ext uri="{FF2B5EF4-FFF2-40B4-BE49-F238E27FC236}">
                <a16:creationId xmlns:a16="http://schemas.microsoft.com/office/drawing/2014/main" id="{6CEBF440-9C54-1EE9-41B3-0E89056AAABC}"/>
              </a:ext>
            </a:extLst>
          </p:cNvPr>
          <p:cNvGrpSpPr/>
          <p:nvPr/>
        </p:nvGrpSpPr>
        <p:grpSpPr>
          <a:xfrm>
            <a:off x="8148830" y="583352"/>
            <a:ext cx="829557" cy="870807"/>
            <a:chOff x="1853013" y="7302701"/>
            <a:chExt cx="720347" cy="763654"/>
          </a:xfrm>
        </p:grpSpPr>
        <p:sp>
          <p:nvSpPr>
            <p:cNvPr id="448" name="Rectangle 447">
              <a:extLst>
                <a:ext uri="{FF2B5EF4-FFF2-40B4-BE49-F238E27FC236}">
                  <a16:creationId xmlns:a16="http://schemas.microsoft.com/office/drawing/2014/main" id="{1089D4BF-6F5E-FBB2-303B-22E0F3F82491}"/>
                </a:ext>
              </a:extLst>
            </p:cNvPr>
            <p:cNvSpPr/>
            <p:nvPr/>
          </p:nvSpPr>
          <p:spPr>
            <a:xfrm>
              <a:off x="1853013" y="7302701"/>
              <a:ext cx="361950" cy="381621"/>
            </a:xfrm>
            <a:prstGeom prst="rect">
              <a:avLst/>
            </a:prstGeom>
            <a:solidFill>
              <a:schemeClr val="accent2">
                <a:lumMod val="25000"/>
              </a:schemeClr>
            </a:solid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9" name="Rectangle 448">
              <a:extLst>
                <a:ext uri="{FF2B5EF4-FFF2-40B4-BE49-F238E27FC236}">
                  <a16:creationId xmlns:a16="http://schemas.microsoft.com/office/drawing/2014/main" id="{F0562244-3858-2222-1B66-021388253FDD}"/>
                </a:ext>
              </a:extLst>
            </p:cNvPr>
            <p:cNvSpPr/>
            <p:nvPr/>
          </p:nvSpPr>
          <p:spPr>
            <a:xfrm>
              <a:off x="2211410" y="7302701"/>
              <a:ext cx="361950" cy="381621"/>
            </a:xfrm>
            <a:prstGeom prst="rect">
              <a:avLst/>
            </a:prstGeom>
            <a:solidFill>
              <a:schemeClr val="accent2">
                <a:lumMod val="25000"/>
              </a:schemeClr>
            </a:solid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0" name="Rectangle 449">
              <a:extLst>
                <a:ext uri="{FF2B5EF4-FFF2-40B4-BE49-F238E27FC236}">
                  <a16:creationId xmlns:a16="http://schemas.microsoft.com/office/drawing/2014/main" id="{E1B71D11-C273-AEDF-D114-48AA49316A00}"/>
                </a:ext>
              </a:extLst>
            </p:cNvPr>
            <p:cNvSpPr/>
            <p:nvPr/>
          </p:nvSpPr>
          <p:spPr>
            <a:xfrm>
              <a:off x="1853013" y="7683889"/>
              <a:ext cx="361950" cy="381621"/>
            </a:xfrm>
            <a:prstGeom prst="rect">
              <a:avLst/>
            </a:prstGeom>
            <a:solidFill>
              <a:schemeClr val="accent2">
                <a:lumMod val="25000"/>
              </a:schemeClr>
            </a:solid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1" name="Rectangle 450">
              <a:extLst>
                <a:ext uri="{FF2B5EF4-FFF2-40B4-BE49-F238E27FC236}">
                  <a16:creationId xmlns:a16="http://schemas.microsoft.com/office/drawing/2014/main" id="{6D8843F9-1087-E95B-BC1F-D1CD156FD922}"/>
                </a:ext>
              </a:extLst>
            </p:cNvPr>
            <p:cNvSpPr/>
            <p:nvPr/>
          </p:nvSpPr>
          <p:spPr>
            <a:xfrm>
              <a:off x="2211410" y="7684734"/>
              <a:ext cx="361950" cy="381621"/>
            </a:xfrm>
            <a:prstGeom prst="rect">
              <a:avLst/>
            </a:prstGeom>
            <a:solidFill>
              <a:schemeClr val="accent2">
                <a:lumMod val="25000"/>
              </a:schemeClr>
            </a:solid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442" name="Group 441">
            <a:extLst>
              <a:ext uri="{FF2B5EF4-FFF2-40B4-BE49-F238E27FC236}">
                <a16:creationId xmlns:a16="http://schemas.microsoft.com/office/drawing/2014/main" id="{CD3448D2-BE0A-AD2C-46F7-AF6342AAB9B7}"/>
              </a:ext>
            </a:extLst>
          </p:cNvPr>
          <p:cNvGrpSpPr/>
          <p:nvPr/>
        </p:nvGrpSpPr>
        <p:grpSpPr>
          <a:xfrm>
            <a:off x="5093249" y="5258687"/>
            <a:ext cx="829557" cy="870807"/>
            <a:chOff x="1853013" y="7302701"/>
            <a:chExt cx="720347" cy="763654"/>
          </a:xfrm>
        </p:grpSpPr>
        <p:sp>
          <p:nvSpPr>
            <p:cNvPr id="443" name="Rectangle 442">
              <a:extLst>
                <a:ext uri="{FF2B5EF4-FFF2-40B4-BE49-F238E27FC236}">
                  <a16:creationId xmlns:a16="http://schemas.microsoft.com/office/drawing/2014/main" id="{853C5B90-8851-9A96-9272-EC2FA82E455C}"/>
                </a:ext>
              </a:extLst>
            </p:cNvPr>
            <p:cNvSpPr/>
            <p:nvPr/>
          </p:nvSpPr>
          <p:spPr>
            <a:xfrm>
              <a:off x="1853013" y="7302701"/>
              <a:ext cx="361950" cy="381621"/>
            </a:xfrm>
            <a:prstGeom prst="rect">
              <a:avLst/>
            </a:prstGeom>
            <a:solidFill>
              <a:schemeClr val="accent2">
                <a:lumMod val="25000"/>
              </a:schemeClr>
            </a:solid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4" name="Rectangle 443">
              <a:extLst>
                <a:ext uri="{FF2B5EF4-FFF2-40B4-BE49-F238E27FC236}">
                  <a16:creationId xmlns:a16="http://schemas.microsoft.com/office/drawing/2014/main" id="{9CC7791D-F5F6-700B-B9B9-648291780738}"/>
                </a:ext>
              </a:extLst>
            </p:cNvPr>
            <p:cNvSpPr/>
            <p:nvPr/>
          </p:nvSpPr>
          <p:spPr>
            <a:xfrm>
              <a:off x="2211410" y="7302701"/>
              <a:ext cx="361950" cy="381621"/>
            </a:xfrm>
            <a:prstGeom prst="rect">
              <a:avLst/>
            </a:prstGeom>
            <a:solidFill>
              <a:schemeClr val="accent2">
                <a:lumMod val="25000"/>
              </a:schemeClr>
            </a:solid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5" name="Rectangle 444">
              <a:extLst>
                <a:ext uri="{FF2B5EF4-FFF2-40B4-BE49-F238E27FC236}">
                  <a16:creationId xmlns:a16="http://schemas.microsoft.com/office/drawing/2014/main" id="{22E6F4EC-EB70-CCC2-2DB4-0717191E53C8}"/>
                </a:ext>
              </a:extLst>
            </p:cNvPr>
            <p:cNvSpPr/>
            <p:nvPr/>
          </p:nvSpPr>
          <p:spPr>
            <a:xfrm>
              <a:off x="1853013" y="7683889"/>
              <a:ext cx="361950" cy="381621"/>
            </a:xfrm>
            <a:prstGeom prst="rect">
              <a:avLst/>
            </a:prstGeom>
            <a:solidFill>
              <a:schemeClr val="accent2">
                <a:lumMod val="25000"/>
              </a:schemeClr>
            </a:solid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6" name="Rectangle 445">
              <a:extLst>
                <a:ext uri="{FF2B5EF4-FFF2-40B4-BE49-F238E27FC236}">
                  <a16:creationId xmlns:a16="http://schemas.microsoft.com/office/drawing/2014/main" id="{92FAD9D7-553D-31B1-BB5F-4323CEB3BC2F}"/>
                </a:ext>
              </a:extLst>
            </p:cNvPr>
            <p:cNvSpPr/>
            <p:nvPr/>
          </p:nvSpPr>
          <p:spPr>
            <a:xfrm>
              <a:off x="2211410" y="7684734"/>
              <a:ext cx="361950" cy="381621"/>
            </a:xfrm>
            <a:prstGeom prst="rect">
              <a:avLst/>
            </a:prstGeom>
            <a:solidFill>
              <a:schemeClr val="accent2">
                <a:lumMod val="25000"/>
              </a:schemeClr>
            </a:solid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437" name="Group 436">
            <a:extLst>
              <a:ext uri="{FF2B5EF4-FFF2-40B4-BE49-F238E27FC236}">
                <a16:creationId xmlns:a16="http://schemas.microsoft.com/office/drawing/2014/main" id="{C11DBB87-BF94-D0B4-630B-B47F08B94108}"/>
              </a:ext>
            </a:extLst>
          </p:cNvPr>
          <p:cNvGrpSpPr/>
          <p:nvPr/>
        </p:nvGrpSpPr>
        <p:grpSpPr>
          <a:xfrm>
            <a:off x="4684757" y="3852063"/>
            <a:ext cx="829557" cy="870807"/>
            <a:chOff x="1853013" y="7302701"/>
            <a:chExt cx="720347" cy="763654"/>
          </a:xfrm>
        </p:grpSpPr>
        <p:sp>
          <p:nvSpPr>
            <p:cNvPr id="438" name="Rectangle 437">
              <a:extLst>
                <a:ext uri="{FF2B5EF4-FFF2-40B4-BE49-F238E27FC236}">
                  <a16:creationId xmlns:a16="http://schemas.microsoft.com/office/drawing/2014/main" id="{6E2A233D-0288-DA74-6768-E3C3E469C6FD}"/>
                </a:ext>
              </a:extLst>
            </p:cNvPr>
            <p:cNvSpPr/>
            <p:nvPr/>
          </p:nvSpPr>
          <p:spPr>
            <a:xfrm>
              <a:off x="1853013" y="7302701"/>
              <a:ext cx="361950" cy="381621"/>
            </a:xfrm>
            <a:prstGeom prst="rect">
              <a:avLst/>
            </a:prstGeom>
            <a:solidFill>
              <a:schemeClr val="accent2">
                <a:lumMod val="25000"/>
              </a:schemeClr>
            </a:solid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9" name="Rectangle 438">
              <a:extLst>
                <a:ext uri="{FF2B5EF4-FFF2-40B4-BE49-F238E27FC236}">
                  <a16:creationId xmlns:a16="http://schemas.microsoft.com/office/drawing/2014/main" id="{7F960922-7D96-DC89-E6FC-9A45BB7D3D41}"/>
                </a:ext>
              </a:extLst>
            </p:cNvPr>
            <p:cNvSpPr/>
            <p:nvPr/>
          </p:nvSpPr>
          <p:spPr>
            <a:xfrm>
              <a:off x="2211410" y="7302701"/>
              <a:ext cx="361950" cy="381621"/>
            </a:xfrm>
            <a:prstGeom prst="rect">
              <a:avLst/>
            </a:prstGeom>
            <a:solidFill>
              <a:schemeClr val="accent2">
                <a:lumMod val="25000"/>
              </a:schemeClr>
            </a:solid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0" name="Rectangle 439">
              <a:extLst>
                <a:ext uri="{FF2B5EF4-FFF2-40B4-BE49-F238E27FC236}">
                  <a16:creationId xmlns:a16="http://schemas.microsoft.com/office/drawing/2014/main" id="{822C1A4D-3CEB-180E-E1F6-32C6EBDB66C8}"/>
                </a:ext>
              </a:extLst>
            </p:cNvPr>
            <p:cNvSpPr/>
            <p:nvPr/>
          </p:nvSpPr>
          <p:spPr>
            <a:xfrm>
              <a:off x="1853013" y="7683889"/>
              <a:ext cx="361950" cy="381621"/>
            </a:xfrm>
            <a:prstGeom prst="rect">
              <a:avLst/>
            </a:prstGeom>
            <a:solidFill>
              <a:schemeClr val="accent2">
                <a:lumMod val="25000"/>
              </a:schemeClr>
            </a:solid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1" name="Rectangle 440">
              <a:extLst>
                <a:ext uri="{FF2B5EF4-FFF2-40B4-BE49-F238E27FC236}">
                  <a16:creationId xmlns:a16="http://schemas.microsoft.com/office/drawing/2014/main" id="{ABB0AA63-AD0A-90FA-0C7B-687D06FD6AFB}"/>
                </a:ext>
              </a:extLst>
            </p:cNvPr>
            <p:cNvSpPr/>
            <p:nvPr/>
          </p:nvSpPr>
          <p:spPr>
            <a:xfrm>
              <a:off x="2211410" y="7684734"/>
              <a:ext cx="361950" cy="381621"/>
            </a:xfrm>
            <a:prstGeom prst="rect">
              <a:avLst/>
            </a:prstGeom>
            <a:solidFill>
              <a:schemeClr val="accent2">
                <a:lumMod val="25000"/>
              </a:schemeClr>
            </a:solid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432" name="Group 431">
            <a:extLst>
              <a:ext uri="{FF2B5EF4-FFF2-40B4-BE49-F238E27FC236}">
                <a16:creationId xmlns:a16="http://schemas.microsoft.com/office/drawing/2014/main" id="{71FCB855-9B91-0BFB-0A27-E2BE025FBD53}"/>
              </a:ext>
            </a:extLst>
          </p:cNvPr>
          <p:cNvGrpSpPr/>
          <p:nvPr/>
        </p:nvGrpSpPr>
        <p:grpSpPr>
          <a:xfrm>
            <a:off x="5093249" y="2000876"/>
            <a:ext cx="829557" cy="870807"/>
            <a:chOff x="1853013" y="7302701"/>
            <a:chExt cx="720347" cy="763654"/>
          </a:xfrm>
        </p:grpSpPr>
        <p:sp>
          <p:nvSpPr>
            <p:cNvPr id="433" name="Rectangle 432">
              <a:extLst>
                <a:ext uri="{FF2B5EF4-FFF2-40B4-BE49-F238E27FC236}">
                  <a16:creationId xmlns:a16="http://schemas.microsoft.com/office/drawing/2014/main" id="{D75D0CAA-C921-6368-D9A2-720199F901CD}"/>
                </a:ext>
              </a:extLst>
            </p:cNvPr>
            <p:cNvSpPr/>
            <p:nvPr/>
          </p:nvSpPr>
          <p:spPr>
            <a:xfrm>
              <a:off x="1853013" y="7302701"/>
              <a:ext cx="361950" cy="381621"/>
            </a:xfrm>
            <a:prstGeom prst="rect">
              <a:avLst/>
            </a:prstGeom>
            <a:solidFill>
              <a:schemeClr val="accent2">
                <a:lumMod val="25000"/>
              </a:schemeClr>
            </a:solid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4" name="Rectangle 433">
              <a:extLst>
                <a:ext uri="{FF2B5EF4-FFF2-40B4-BE49-F238E27FC236}">
                  <a16:creationId xmlns:a16="http://schemas.microsoft.com/office/drawing/2014/main" id="{6B8BBEC1-4CF0-AF88-8505-E5E6403B19EA}"/>
                </a:ext>
              </a:extLst>
            </p:cNvPr>
            <p:cNvSpPr/>
            <p:nvPr/>
          </p:nvSpPr>
          <p:spPr>
            <a:xfrm>
              <a:off x="2211410" y="7302701"/>
              <a:ext cx="361950" cy="381621"/>
            </a:xfrm>
            <a:prstGeom prst="rect">
              <a:avLst/>
            </a:prstGeom>
            <a:solidFill>
              <a:schemeClr val="accent2">
                <a:lumMod val="25000"/>
              </a:schemeClr>
            </a:solid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5" name="Rectangle 434">
              <a:extLst>
                <a:ext uri="{FF2B5EF4-FFF2-40B4-BE49-F238E27FC236}">
                  <a16:creationId xmlns:a16="http://schemas.microsoft.com/office/drawing/2014/main" id="{7B36770B-CF5D-D5C9-60B2-B8CB222EED50}"/>
                </a:ext>
              </a:extLst>
            </p:cNvPr>
            <p:cNvSpPr/>
            <p:nvPr/>
          </p:nvSpPr>
          <p:spPr>
            <a:xfrm>
              <a:off x="1853013" y="7683889"/>
              <a:ext cx="361950" cy="381621"/>
            </a:xfrm>
            <a:prstGeom prst="rect">
              <a:avLst/>
            </a:prstGeom>
            <a:solidFill>
              <a:schemeClr val="accent2">
                <a:lumMod val="25000"/>
              </a:schemeClr>
            </a:solid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6" name="Rectangle 435">
              <a:extLst>
                <a:ext uri="{FF2B5EF4-FFF2-40B4-BE49-F238E27FC236}">
                  <a16:creationId xmlns:a16="http://schemas.microsoft.com/office/drawing/2014/main" id="{B8F1B84C-BEC5-D8B2-4EBA-ADDFA6654B3A}"/>
                </a:ext>
              </a:extLst>
            </p:cNvPr>
            <p:cNvSpPr/>
            <p:nvPr/>
          </p:nvSpPr>
          <p:spPr>
            <a:xfrm>
              <a:off x="2211410" y="7684734"/>
              <a:ext cx="361950" cy="381621"/>
            </a:xfrm>
            <a:prstGeom prst="rect">
              <a:avLst/>
            </a:prstGeom>
            <a:solidFill>
              <a:schemeClr val="accent2">
                <a:lumMod val="25000"/>
              </a:schemeClr>
            </a:solid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427" name="Group 426">
            <a:extLst>
              <a:ext uri="{FF2B5EF4-FFF2-40B4-BE49-F238E27FC236}">
                <a16:creationId xmlns:a16="http://schemas.microsoft.com/office/drawing/2014/main" id="{F8990E20-BA36-32F9-A60B-C1BC51CFD3B8}"/>
              </a:ext>
            </a:extLst>
          </p:cNvPr>
          <p:cNvGrpSpPr/>
          <p:nvPr/>
        </p:nvGrpSpPr>
        <p:grpSpPr>
          <a:xfrm>
            <a:off x="4683979" y="583118"/>
            <a:ext cx="829557" cy="870807"/>
            <a:chOff x="1853013" y="7302701"/>
            <a:chExt cx="720347" cy="763654"/>
          </a:xfrm>
        </p:grpSpPr>
        <p:sp>
          <p:nvSpPr>
            <p:cNvPr id="428" name="Rectangle 427">
              <a:extLst>
                <a:ext uri="{FF2B5EF4-FFF2-40B4-BE49-F238E27FC236}">
                  <a16:creationId xmlns:a16="http://schemas.microsoft.com/office/drawing/2014/main" id="{8B559E30-74A1-3DD7-818C-9856F6F457E3}"/>
                </a:ext>
              </a:extLst>
            </p:cNvPr>
            <p:cNvSpPr/>
            <p:nvPr/>
          </p:nvSpPr>
          <p:spPr>
            <a:xfrm>
              <a:off x="1853013" y="7302701"/>
              <a:ext cx="361950" cy="381621"/>
            </a:xfrm>
            <a:prstGeom prst="rect">
              <a:avLst/>
            </a:prstGeom>
            <a:solidFill>
              <a:schemeClr val="accent2">
                <a:lumMod val="25000"/>
              </a:schemeClr>
            </a:solid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9" name="Rectangle 428">
              <a:extLst>
                <a:ext uri="{FF2B5EF4-FFF2-40B4-BE49-F238E27FC236}">
                  <a16:creationId xmlns:a16="http://schemas.microsoft.com/office/drawing/2014/main" id="{C1819802-4FDA-628E-9262-AEF508E7C0EE}"/>
                </a:ext>
              </a:extLst>
            </p:cNvPr>
            <p:cNvSpPr/>
            <p:nvPr/>
          </p:nvSpPr>
          <p:spPr>
            <a:xfrm>
              <a:off x="2211410" y="7302701"/>
              <a:ext cx="361950" cy="381621"/>
            </a:xfrm>
            <a:prstGeom prst="rect">
              <a:avLst/>
            </a:prstGeom>
            <a:solidFill>
              <a:schemeClr val="accent2">
                <a:lumMod val="25000"/>
              </a:schemeClr>
            </a:solid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0" name="Rectangle 429">
              <a:extLst>
                <a:ext uri="{FF2B5EF4-FFF2-40B4-BE49-F238E27FC236}">
                  <a16:creationId xmlns:a16="http://schemas.microsoft.com/office/drawing/2014/main" id="{D0BD850C-73DC-88A5-8FC0-0982812F75A4}"/>
                </a:ext>
              </a:extLst>
            </p:cNvPr>
            <p:cNvSpPr/>
            <p:nvPr/>
          </p:nvSpPr>
          <p:spPr>
            <a:xfrm>
              <a:off x="1853013" y="7683889"/>
              <a:ext cx="361950" cy="381621"/>
            </a:xfrm>
            <a:prstGeom prst="rect">
              <a:avLst/>
            </a:prstGeom>
            <a:solidFill>
              <a:schemeClr val="accent2">
                <a:lumMod val="25000"/>
              </a:schemeClr>
            </a:solid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1" name="Rectangle 430">
              <a:extLst>
                <a:ext uri="{FF2B5EF4-FFF2-40B4-BE49-F238E27FC236}">
                  <a16:creationId xmlns:a16="http://schemas.microsoft.com/office/drawing/2014/main" id="{C289E6A6-E8B0-22E3-92E3-CAD97910992F}"/>
                </a:ext>
              </a:extLst>
            </p:cNvPr>
            <p:cNvSpPr/>
            <p:nvPr/>
          </p:nvSpPr>
          <p:spPr>
            <a:xfrm>
              <a:off x="2211410" y="7684734"/>
              <a:ext cx="361950" cy="381621"/>
            </a:xfrm>
            <a:prstGeom prst="rect">
              <a:avLst/>
            </a:prstGeom>
            <a:solidFill>
              <a:schemeClr val="accent2">
                <a:lumMod val="25000"/>
              </a:schemeClr>
            </a:solid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422" name="Group 421">
            <a:extLst>
              <a:ext uri="{FF2B5EF4-FFF2-40B4-BE49-F238E27FC236}">
                <a16:creationId xmlns:a16="http://schemas.microsoft.com/office/drawing/2014/main" id="{4CA7FDF8-DF66-E5A7-0A9F-B9A6915C3DE3}"/>
              </a:ext>
            </a:extLst>
          </p:cNvPr>
          <p:cNvGrpSpPr/>
          <p:nvPr/>
        </p:nvGrpSpPr>
        <p:grpSpPr>
          <a:xfrm>
            <a:off x="1640656" y="5264383"/>
            <a:ext cx="829557" cy="870807"/>
            <a:chOff x="1853013" y="7302701"/>
            <a:chExt cx="720347" cy="763654"/>
          </a:xfrm>
        </p:grpSpPr>
        <p:sp>
          <p:nvSpPr>
            <p:cNvPr id="423" name="Rectangle 422">
              <a:extLst>
                <a:ext uri="{FF2B5EF4-FFF2-40B4-BE49-F238E27FC236}">
                  <a16:creationId xmlns:a16="http://schemas.microsoft.com/office/drawing/2014/main" id="{25C14CC1-CEC8-FB29-2667-CD1B8D2BCB1B}"/>
                </a:ext>
              </a:extLst>
            </p:cNvPr>
            <p:cNvSpPr/>
            <p:nvPr/>
          </p:nvSpPr>
          <p:spPr>
            <a:xfrm>
              <a:off x="1853013" y="7302701"/>
              <a:ext cx="361950" cy="381621"/>
            </a:xfrm>
            <a:prstGeom prst="rect">
              <a:avLst/>
            </a:prstGeom>
            <a:solidFill>
              <a:schemeClr val="accent2">
                <a:lumMod val="25000"/>
              </a:schemeClr>
            </a:solid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4" name="Rectangle 423">
              <a:extLst>
                <a:ext uri="{FF2B5EF4-FFF2-40B4-BE49-F238E27FC236}">
                  <a16:creationId xmlns:a16="http://schemas.microsoft.com/office/drawing/2014/main" id="{4A6A4160-7281-7FFC-66D1-6178AE99791A}"/>
                </a:ext>
              </a:extLst>
            </p:cNvPr>
            <p:cNvSpPr/>
            <p:nvPr/>
          </p:nvSpPr>
          <p:spPr>
            <a:xfrm>
              <a:off x="2211410" y="7302701"/>
              <a:ext cx="361950" cy="381621"/>
            </a:xfrm>
            <a:prstGeom prst="rect">
              <a:avLst/>
            </a:prstGeom>
            <a:solidFill>
              <a:schemeClr val="accent2">
                <a:lumMod val="25000"/>
              </a:schemeClr>
            </a:solid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5" name="Rectangle 424">
              <a:extLst>
                <a:ext uri="{FF2B5EF4-FFF2-40B4-BE49-F238E27FC236}">
                  <a16:creationId xmlns:a16="http://schemas.microsoft.com/office/drawing/2014/main" id="{ABD8C026-F714-944C-46DE-FF1193EA5144}"/>
                </a:ext>
              </a:extLst>
            </p:cNvPr>
            <p:cNvSpPr/>
            <p:nvPr/>
          </p:nvSpPr>
          <p:spPr>
            <a:xfrm>
              <a:off x="1853013" y="7683889"/>
              <a:ext cx="361950" cy="381621"/>
            </a:xfrm>
            <a:prstGeom prst="rect">
              <a:avLst/>
            </a:prstGeom>
            <a:solidFill>
              <a:schemeClr val="accent2">
                <a:lumMod val="25000"/>
              </a:schemeClr>
            </a:solid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6" name="Rectangle 425">
              <a:extLst>
                <a:ext uri="{FF2B5EF4-FFF2-40B4-BE49-F238E27FC236}">
                  <a16:creationId xmlns:a16="http://schemas.microsoft.com/office/drawing/2014/main" id="{9123BD39-C1B2-6AB6-4F75-F24CA8164A65}"/>
                </a:ext>
              </a:extLst>
            </p:cNvPr>
            <p:cNvSpPr/>
            <p:nvPr/>
          </p:nvSpPr>
          <p:spPr>
            <a:xfrm>
              <a:off x="2211410" y="7684734"/>
              <a:ext cx="361950" cy="381621"/>
            </a:xfrm>
            <a:prstGeom prst="rect">
              <a:avLst/>
            </a:prstGeom>
            <a:solidFill>
              <a:schemeClr val="accent2">
                <a:lumMod val="25000"/>
              </a:schemeClr>
            </a:solid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417" name="Group 416">
            <a:extLst>
              <a:ext uri="{FF2B5EF4-FFF2-40B4-BE49-F238E27FC236}">
                <a16:creationId xmlns:a16="http://schemas.microsoft.com/office/drawing/2014/main" id="{FA635FED-F2EE-8DA7-C560-3E56E5890E72}"/>
              </a:ext>
            </a:extLst>
          </p:cNvPr>
          <p:cNvGrpSpPr/>
          <p:nvPr/>
        </p:nvGrpSpPr>
        <p:grpSpPr>
          <a:xfrm>
            <a:off x="1251132" y="3852530"/>
            <a:ext cx="829557" cy="870807"/>
            <a:chOff x="1853013" y="7302701"/>
            <a:chExt cx="720347" cy="763654"/>
          </a:xfrm>
        </p:grpSpPr>
        <p:sp>
          <p:nvSpPr>
            <p:cNvPr id="418" name="Rectangle 417">
              <a:extLst>
                <a:ext uri="{FF2B5EF4-FFF2-40B4-BE49-F238E27FC236}">
                  <a16:creationId xmlns:a16="http://schemas.microsoft.com/office/drawing/2014/main" id="{2FF0545A-F293-7630-6A1A-80C7107F4A4A}"/>
                </a:ext>
              </a:extLst>
            </p:cNvPr>
            <p:cNvSpPr/>
            <p:nvPr/>
          </p:nvSpPr>
          <p:spPr>
            <a:xfrm>
              <a:off x="1853013" y="7302701"/>
              <a:ext cx="361950" cy="381621"/>
            </a:xfrm>
            <a:prstGeom prst="rect">
              <a:avLst/>
            </a:prstGeom>
            <a:solidFill>
              <a:schemeClr val="accent2">
                <a:lumMod val="25000"/>
              </a:schemeClr>
            </a:solid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9" name="Rectangle 418">
              <a:extLst>
                <a:ext uri="{FF2B5EF4-FFF2-40B4-BE49-F238E27FC236}">
                  <a16:creationId xmlns:a16="http://schemas.microsoft.com/office/drawing/2014/main" id="{F07E5377-1177-B5FB-B18D-16397713FF77}"/>
                </a:ext>
              </a:extLst>
            </p:cNvPr>
            <p:cNvSpPr/>
            <p:nvPr/>
          </p:nvSpPr>
          <p:spPr>
            <a:xfrm>
              <a:off x="2211410" y="7302701"/>
              <a:ext cx="361950" cy="381621"/>
            </a:xfrm>
            <a:prstGeom prst="rect">
              <a:avLst/>
            </a:prstGeom>
            <a:solidFill>
              <a:schemeClr val="accent2">
                <a:lumMod val="25000"/>
              </a:schemeClr>
            </a:solid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0" name="Rectangle 419">
              <a:extLst>
                <a:ext uri="{FF2B5EF4-FFF2-40B4-BE49-F238E27FC236}">
                  <a16:creationId xmlns:a16="http://schemas.microsoft.com/office/drawing/2014/main" id="{B179F9B7-9B4A-342E-1596-E75A19179CDC}"/>
                </a:ext>
              </a:extLst>
            </p:cNvPr>
            <p:cNvSpPr/>
            <p:nvPr/>
          </p:nvSpPr>
          <p:spPr>
            <a:xfrm>
              <a:off x="1853013" y="7683889"/>
              <a:ext cx="361950" cy="381621"/>
            </a:xfrm>
            <a:prstGeom prst="rect">
              <a:avLst/>
            </a:prstGeom>
            <a:solidFill>
              <a:schemeClr val="accent2">
                <a:lumMod val="25000"/>
              </a:schemeClr>
            </a:solid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1" name="Rectangle 420">
              <a:extLst>
                <a:ext uri="{FF2B5EF4-FFF2-40B4-BE49-F238E27FC236}">
                  <a16:creationId xmlns:a16="http://schemas.microsoft.com/office/drawing/2014/main" id="{48EEAFE3-2E66-510F-09A0-4FADBA4B7944}"/>
                </a:ext>
              </a:extLst>
            </p:cNvPr>
            <p:cNvSpPr/>
            <p:nvPr/>
          </p:nvSpPr>
          <p:spPr>
            <a:xfrm>
              <a:off x="2211410" y="7684734"/>
              <a:ext cx="361950" cy="381621"/>
            </a:xfrm>
            <a:prstGeom prst="rect">
              <a:avLst/>
            </a:prstGeom>
            <a:solidFill>
              <a:schemeClr val="accent2">
                <a:lumMod val="25000"/>
              </a:schemeClr>
            </a:solid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412" name="Group 411">
            <a:extLst>
              <a:ext uri="{FF2B5EF4-FFF2-40B4-BE49-F238E27FC236}">
                <a16:creationId xmlns:a16="http://schemas.microsoft.com/office/drawing/2014/main" id="{4FF27000-87FF-91C4-F6B8-247EB6390445}"/>
              </a:ext>
            </a:extLst>
          </p:cNvPr>
          <p:cNvGrpSpPr/>
          <p:nvPr/>
        </p:nvGrpSpPr>
        <p:grpSpPr>
          <a:xfrm>
            <a:off x="1636355" y="2000602"/>
            <a:ext cx="829557" cy="870807"/>
            <a:chOff x="1853013" y="7302701"/>
            <a:chExt cx="720347" cy="763654"/>
          </a:xfrm>
        </p:grpSpPr>
        <p:sp>
          <p:nvSpPr>
            <p:cNvPr id="413" name="Rectangle 412">
              <a:extLst>
                <a:ext uri="{FF2B5EF4-FFF2-40B4-BE49-F238E27FC236}">
                  <a16:creationId xmlns:a16="http://schemas.microsoft.com/office/drawing/2014/main" id="{2ECD3CFD-8609-FFD8-695E-664099CCBB34}"/>
                </a:ext>
              </a:extLst>
            </p:cNvPr>
            <p:cNvSpPr/>
            <p:nvPr/>
          </p:nvSpPr>
          <p:spPr>
            <a:xfrm>
              <a:off x="1853013" y="7302701"/>
              <a:ext cx="361950" cy="381621"/>
            </a:xfrm>
            <a:prstGeom prst="rect">
              <a:avLst/>
            </a:prstGeom>
            <a:solidFill>
              <a:schemeClr val="accent2">
                <a:lumMod val="25000"/>
              </a:schemeClr>
            </a:solid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4" name="Rectangle 413">
              <a:extLst>
                <a:ext uri="{FF2B5EF4-FFF2-40B4-BE49-F238E27FC236}">
                  <a16:creationId xmlns:a16="http://schemas.microsoft.com/office/drawing/2014/main" id="{8E166F45-3373-CDCD-B70D-32D02818A1D3}"/>
                </a:ext>
              </a:extLst>
            </p:cNvPr>
            <p:cNvSpPr/>
            <p:nvPr/>
          </p:nvSpPr>
          <p:spPr>
            <a:xfrm>
              <a:off x="2211410" y="7302701"/>
              <a:ext cx="361950" cy="381621"/>
            </a:xfrm>
            <a:prstGeom prst="rect">
              <a:avLst/>
            </a:prstGeom>
            <a:solidFill>
              <a:schemeClr val="accent2">
                <a:lumMod val="25000"/>
              </a:schemeClr>
            </a:solid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5" name="Rectangle 414">
              <a:extLst>
                <a:ext uri="{FF2B5EF4-FFF2-40B4-BE49-F238E27FC236}">
                  <a16:creationId xmlns:a16="http://schemas.microsoft.com/office/drawing/2014/main" id="{E598C150-6EF1-4293-BD42-6386574C8AC9}"/>
                </a:ext>
              </a:extLst>
            </p:cNvPr>
            <p:cNvSpPr/>
            <p:nvPr/>
          </p:nvSpPr>
          <p:spPr>
            <a:xfrm>
              <a:off x="1853013" y="7683889"/>
              <a:ext cx="361950" cy="381621"/>
            </a:xfrm>
            <a:prstGeom prst="rect">
              <a:avLst/>
            </a:prstGeom>
            <a:solidFill>
              <a:schemeClr val="accent2">
                <a:lumMod val="25000"/>
              </a:schemeClr>
            </a:solid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6" name="Rectangle 415">
              <a:extLst>
                <a:ext uri="{FF2B5EF4-FFF2-40B4-BE49-F238E27FC236}">
                  <a16:creationId xmlns:a16="http://schemas.microsoft.com/office/drawing/2014/main" id="{573E92AB-27DF-351F-76F9-EFAC9E6F9360}"/>
                </a:ext>
              </a:extLst>
            </p:cNvPr>
            <p:cNvSpPr/>
            <p:nvPr/>
          </p:nvSpPr>
          <p:spPr>
            <a:xfrm>
              <a:off x="2211410" y="7684734"/>
              <a:ext cx="361950" cy="381621"/>
            </a:xfrm>
            <a:prstGeom prst="rect">
              <a:avLst/>
            </a:prstGeom>
            <a:solidFill>
              <a:schemeClr val="accent2">
                <a:lumMod val="25000"/>
              </a:schemeClr>
            </a:solid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411" name="Group 410">
            <a:extLst>
              <a:ext uri="{FF2B5EF4-FFF2-40B4-BE49-F238E27FC236}">
                <a16:creationId xmlns:a16="http://schemas.microsoft.com/office/drawing/2014/main" id="{D240D0CE-F90D-B529-E532-9395BF799160}"/>
              </a:ext>
            </a:extLst>
          </p:cNvPr>
          <p:cNvGrpSpPr/>
          <p:nvPr/>
        </p:nvGrpSpPr>
        <p:grpSpPr>
          <a:xfrm>
            <a:off x="1236608" y="578613"/>
            <a:ext cx="810133" cy="865858"/>
            <a:chOff x="1853013" y="7302701"/>
            <a:chExt cx="720347" cy="763654"/>
          </a:xfrm>
        </p:grpSpPr>
        <p:sp>
          <p:nvSpPr>
            <p:cNvPr id="402" name="Rectangle 401">
              <a:extLst>
                <a:ext uri="{FF2B5EF4-FFF2-40B4-BE49-F238E27FC236}">
                  <a16:creationId xmlns:a16="http://schemas.microsoft.com/office/drawing/2014/main" id="{9C6EDF88-5F3B-F62C-6347-D6B9E4629AEF}"/>
                </a:ext>
              </a:extLst>
            </p:cNvPr>
            <p:cNvSpPr/>
            <p:nvPr/>
          </p:nvSpPr>
          <p:spPr>
            <a:xfrm>
              <a:off x="1853013" y="7302701"/>
              <a:ext cx="361950" cy="381621"/>
            </a:xfrm>
            <a:prstGeom prst="rect">
              <a:avLst/>
            </a:prstGeom>
            <a:solidFill>
              <a:schemeClr val="accent2">
                <a:lumMod val="25000"/>
              </a:schemeClr>
            </a:solid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3" name="Rectangle 402">
              <a:extLst>
                <a:ext uri="{FF2B5EF4-FFF2-40B4-BE49-F238E27FC236}">
                  <a16:creationId xmlns:a16="http://schemas.microsoft.com/office/drawing/2014/main" id="{EDDC4DB4-20A6-338A-3584-AFD70C7784D4}"/>
                </a:ext>
              </a:extLst>
            </p:cNvPr>
            <p:cNvSpPr/>
            <p:nvPr/>
          </p:nvSpPr>
          <p:spPr>
            <a:xfrm>
              <a:off x="2211410" y="7302701"/>
              <a:ext cx="361950" cy="381621"/>
            </a:xfrm>
            <a:prstGeom prst="rect">
              <a:avLst/>
            </a:prstGeom>
            <a:solidFill>
              <a:schemeClr val="accent2">
                <a:lumMod val="25000"/>
              </a:schemeClr>
            </a:solid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5" name="Rectangle 404">
              <a:extLst>
                <a:ext uri="{FF2B5EF4-FFF2-40B4-BE49-F238E27FC236}">
                  <a16:creationId xmlns:a16="http://schemas.microsoft.com/office/drawing/2014/main" id="{FDDAF510-270C-3897-15C5-B45B9781C91B}"/>
                </a:ext>
              </a:extLst>
            </p:cNvPr>
            <p:cNvSpPr/>
            <p:nvPr/>
          </p:nvSpPr>
          <p:spPr>
            <a:xfrm>
              <a:off x="1853013" y="7683889"/>
              <a:ext cx="361950" cy="381621"/>
            </a:xfrm>
            <a:prstGeom prst="rect">
              <a:avLst/>
            </a:prstGeom>
            <a:solidFill>
              <a:schemeClr val="accent2">
                <a:lumMod val="25000"/>
              </a:schemeClr>
            </a:solid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6" name="Rectangle 405">
              <a:extLst>
                <a:ext uri="{FF2B5EF4-FFF2-40B4-BE49-F238E27FC236}">
                  <a16:creationId xmlns:a16="http://schemas.microsoft.com/office/drawing/2014/main" id="{DDD0B411-AB79-78D6-9F6C-BACA5AF00313}"/>
                </a:ext>
              </a:extLst>
            </p:cNvPr>
            <p:cNvSpPr/>
            <p:nvPr/>
          </p:nvSpPr>
          <p:spPr>
            <a:xfrm>
              <a:off x="2211410" y="7684734"/>
              <a:ext cx="361950" cy="381621"/>
            </a:xfrm>
            <a:prstGeom prst="rect">
              <a:avLst/>
            </a:prstGeom>
            <a:solidFill>
              <a:schemeClr val="accent2">
                <a:lumMod val="25000"/>
              </a:schemeClr>
            </a:solidFill>
            <a:ln w="952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6" name="Slide Number Placeholder 5">
            <a:extLst>
              <a:ext uri="{FF2B5EF4-FFF2-40B4-BE49-F238E27FC236}">
                <a16:creationId xmlns:a16="http://schemas.microsoft.com/office/drawing/2014/main" id="{13A399A3-54E5-AE38-3545-4B1C180FFB4F}"/>
              </a:ext>
            </a:extLst>
          </p:cNvPr>
          <p:cNvSpPr>
            <a:spLocks noGrp="1"/>
          </p:cNvSpPr>
          <p:nvPr>
            <p:ph type="sldNum" sz="quarter" idx="12"/>
          </p:nvPr>
        </p:nvSpPr>
        <p:spPr/>
        <p:txBody>
          <a:bodyPr/>
          <a:lstStyle/>
          <a:p>
            <a:fld id="{330EA680-D336-4FF7-8B7A-9848BB0A1C32}" type="slidenum">
              <a:rPr lang="en-US" b="0" smtClean="0">
                <a:latin typeface="Palatino Linotype" panose="02040502050505030304" pitchFamily="18" charset="0"/>
              </a:rPr>
              <a:pPr/>
              <a:t>28</a:t>
            </a:fld>
            <a:endParaRPr lang="en-US" b="0" dirty="0">
              <a:latin typeface="Palatino Linotype" panose="02040502050505030304" pitchFamily="18" charset="0"/>
            </a:endParaRPr>
          </a:p>
        </p:txBody>
      </p:sp>
      <p:sp>
        <p:nvSpPr>
          <p:cNvPr id="2" name="TextBox 1">
            <a:extLst>
              <a:ext uri="{FF2B5EF4-FFF2-40B4-BE49-F238E27FC236}">
                <a16:creationId xmlns:a16="http://schemas.microsoft.com/office/drawing/2014/main" id="{503DCAA0-8A6A-732A-DB8F-21ED9D57D621}"/>
              </a:ext>
            </a:extLst>
          </p:cNvPr>
          <p:cNvSpPr txBox="1"/>
          <p:nvPr/>
        </p:nvSpPr>
        <p:spPr>
          <a:xfrm>
            <a:off x="285505" y="1096880"/>
            <a:ext cx="556563" cy="261610"/>
          </a:xfrm>
          <a:prstGeom prst="rect">
            <a:avLst/>
          </a:prstGeom>
          <a:noFill/>
        </p:spPr>
        <p:txBody>
          <a:bodyPr wrap="none" rtlCol="0">
            <a:spAutoFit/>
          </a:bodyPr>
          <a:lstStyle/>
          <a:p>
            <a:r>
              <a:rPr lang="en-GB" sz="1100" i="1" dirty="0">
                <a:solidFill>
                  <a:schemeClr val="bg1"/>
                </a:solidFill>
                <a:latin typeface="Georgia" panose="02040502050405020303" pitchFamily="18" charset="0"/>
              </a:rPr>
              <a:t>Step 1</a:t>
            </a:r>
            <a:endParaRPr lang="en-GB" i="1" dirty="0">
              <a:solidFill>
                <a:schemeClr val="bg1"/>
              </a:solidFill>
              <a:latin typeface="Georgia" panose="02040502050405020303" pitchFamily="18" charset="0"/>
            </a:endParaRPr>
          </a:p>
        </p:txBody>
      </p:sp>
      <p:sp>
        <p:nvSpPr>
          <p:cNvPr id="3" name="TextBox 2">
            <a:extLst>
              <a:ext uri="{FF2B5EF4-FFF2-40B4-BE49-F238E27FC236}">
                <a16:creationId xmlns:a16="http://schemas.microsoft.com/office/drawing/2014/main" id="{C64FA9FB-EC55-CF8D-A9F6-E23C9A04FB87}"/>
              </a:ext>
            </a:extLst>
          </p:cNvPr>
          <p:cNvSpPr txBox="1"/>
          <p:nvPr/>
        </p:nvSpPr>
        <p:spPr>
          <a:xfrm>
            <a:off x="323088" y="2525752"/>
            <a:ext cx="574196" cy="261610"/>
          </a:xfrm>
          <a:prstGeom prst="rect">
            <a:avLst/>
          </a:prstGeom>
          <a:noFill/>
        </p:spPr>
        <p:txBody>
          <a:bodyPr wrap="none" rtlCol="0">
            <a:spAutoFit/>
          </a:bodyPr>
          <a:lstStyle/>
          <a:p>
            <a:r>
              <a:rPr lang="en-GB" sz="1100" i="1" dirty="0">
                <a:solidFill>
                  <a:schemeClr val="bg1"/>
                </a:solidFill>
                <a:latin typeface="Georgia" panose="02040502050405020303" pitchFamily="18" charset="0"/>
              </a:rPr>
              <a:t>Step 2</a:t>
            </a:r>
            <a:endParaRPr lang="en-GB" i="1" dirty="0">
              <a:solidFill>
                <a:schemeClr val="bg1"/>
              </a:solidFill>
              <a:latin typeface="Georgia" panose="02040502050405020303" pitchFamily="18" charset="0"/>
            </a:endParaRPr>
          </a:p>
        </p:txBody>
      </p:sp>
      <p:sp>
        <p:nvSpPr>
          <p:cNvPr id="4" name="TextBox 3">
            <a:extLst>
              <a:ext uri="{FF2B5EF4-FFF2-40B4-BE49-F238E27FC236}">
                <a16:creationId xmlns:a16="http://schemas.microsoft.com/office/drawing/2014/main" id="{AA2A5290-4478-DF2D-85D2-F3EFDD383C79}"/>
              </a:ext>
            </a:extLst>
          </p:cNvPr>
          <p:cNvSpPr txBox="1"/>
          <p:nvPr/>
        </p:nvSpPr>
        <p:spPr>
          <a:xfrm>
            <a:off x="267872" y="3936839"/>
            <a:ext cx="574196" cy="261610"/>
          </a:xfrm>
          <a:prstGeom prst="rect">
            <a:avLst/>
          </a:prstGeom>
          <a:noFill/>
        </p:spPr>
        <p:txBody>
          <a:bodyPr wrap="none" rtlCol="0">
            <a:spAutoFit/>
          </a:bodyPr>
          <a:lstStyle/>
          <a:p>
            <a:r>
              <a:rPr lang="en-GB" sz="1100" i="1" dirty="0">
                <a:solidFill>
                  <a:schemeClr val="bg1"/>
                </a:solidFill>
                <a:latin typeface="Georgia" panose="02040502050405020303" pitchFamily="18" charset="0"/>
              </a:rPr>
              <a:t>Step 3</a:t>
            </a:r>
            <a:endParaRPr lang="en-GB" i="1" dirty="0">
              <a:solidFill>
                <a:schemeClr val="bg1"/>
              </a:solidFill>
              <a:latin typeface="Georgia" panose="02040502050405020303" pitchFamily="18" charset="0"/>
            </a:endParaRPr>
          </a:p>
        </p:txBody>
      </p:sp>
      <p:sp>
        <p:nvSpPr>
          <p:cNvPr id="5" name="TextBox 4">
            <a:extLst>
              <a:ext uri="{FF2B5EF4-FFF2-40B4-BE49-F238E27FC236}">
                <a16:creationId xmlns:a16="http://schemas.microsoft.com/office/drawing/2014/main" id="{E09F491E-BBC0-9239-4C93-3972D0ADE944}"/>
              </a:ext>
            </a:extLst>
          </p:cNvPr>
          <p:cNvSpPr txBox="1"/>
          <p:nvPr/>
        </p:nvSpPr>
        <p:spPr>
          <a:xfrm>
            <a:off x="296546" y="5350365"/>
            <a:ext cx="575799" cy="261610"/>
          </a:xfrm>
          <a:prstGeom prst="rect">
            <a:avLst/>
          </a:prstGeom>
          <a:noFill/>
        </p:spPr>
        <p:txBody>
          <a:bodyPr wrap="none" rtlCol="0">
            <a:spAutoFit/>
          </a:bodyPr>
          <a:lstStyle/>
          <a:p>
            <a:r>
              <a:rPr lang="en-GB" sz="1100" i="1" dirty="0">
                <a:solidFill>
                  <a:schemeClr val="bg1"/>
                </a:solidFill>
                <a:latin typeface="Georgia" panose="02040502050405020303" pitchFamily="18" charset="0"/>
              </a:rPr>
              <a:t>Step 4</a:t>
            </a:r>
            <a:endParaRPr lang="en-GB" i="1" dirty="0">
              <a:solidFill>
                <a:schemeClr val="bg1"/>
              </a:solidFill>
              <a:latin typeface="Georgia" panose="02040502050405020303" pitchFamily="18" charset="0"/>
            </a:endParaRPr>
          </a:p>
        </p:txBody>
      </p:sp>
      <p:cxnSp>
        <p:nvCxnSpPr>
          <p:cNvPr id="10" name="Straight Connector 9">
            <a:extLst>
              <a:ext uri="{FF2B5EF4-FFF2-40B4-BE49-F238E27FC236}">
                <a16:creationId xmlns:a16="http://schemas.microsoft.com/office/drawing/2014/main" id="{CE43CDCF-6165-380E-4F61-7F0403586213}"/>
              </a:ext>
            </a:extLst>
          </p:cNvPr>
          <p:cNvCxnSpPr>
            <a:cxnSpLocks/>
          </p:cNvCxnSpPr>
          <p:nvPr/>
        </p:nvCxnSpPr>
        <p:spPr>
          <a:xfrm>
            <a:off x="952500" y="504825"/>
            <a:ext cx="0" cy="601797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3595363E-9E38-DC63-63D7-7B044FFB76DB}"/>
              </a:ext>
            </a:extLst>
          </p:cNvPr>
          <p:cNvGrpSpPr/>
          <p:nvPr/>
        </p:nvGrpSpPr>
        <p:grpSpPr>
          <a:xfrm>
            <a:off x="1239248" y="582280"/>
            <a:ext cx="1245225" cy="1301758"/>
            <a:chOff x="8746346" y="4185624"/>
            <a:chExt cx="1094710" cy="1144409"/>
          </a:xfrm>
        </p:grpSpPr>
        <p:grpSp>
          <p:nvGrpSpPr>
            <p:cNvPr id="12" name="Group 11">
              <a:extLst>
                <a:ext uri="{FF2B5EF4-FFF2-40B4-BE49-F238E27FC236}">
                  <a16:creationId xmlns:a16="http://schemas.microsoft.com/office/drawing/2014/main" id="{6DE81CCD-24C8-4E6D-67BD-86A86C4F15F4}"/>
                </a:ext>
              </a:extLst>
            </p:cNvPr>
            <p:cNvGrpSpPr/>
            <p:nvPr/>
          </p:nvGrpSpPr>
          <p:grpSpPr>
            <a:xfrm>
              <a:off x="8746346" y="4185624"/>
              <a:ext cx="1081190" cy="1144409"/>
              <a:chOff x="8897587" y="2497926"/>
              <a:chExt cx="1081190" cy="1144409"/>
            </a:xfrm>
          </p:grpSpPr>
          <p:sp>
            <p:nvSpPr>
              <p:cNvPr id="22" name="Rectangle 21">
                <a:extLst>
                  <a:ext uri="{FF2B5EF4-FFF2-40B4-BE49-F238E27FC236}">
                    <a16:creationId xmlns:a16="http://schemas.microsoft.com/office/drawing/2014/main" id="{B0A33B28-9EFC-AC7A-B92D-BB45CB6AF0D1}"/>
                  </a:ext>
                </a:extLst>
              </p:cNvPr>
              <p:cNvSpPr/>
              <p:nvPr/>
            </p:nvSpPr>
            <p:spPr>
              <a:xfrm>
                <a:off x="8898127" y="2497926"/>
                <a:ext cx="361950" cy="381621"/>
              </a:xfrm>
              <a:prstGeom prst="rect">
                <a:avLst/>
              </a:prstGeom>
              <a:no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22">
                <a:extLst>
                  <a:ext uri="{FF2B5EF4-FFF2-40B4-BE49-F238E27FC236}">
                    <a16:creationId xmlns:a16="http://schemas.microsoft.com/office/drawing/2014/main" id="{B88016BB-D8E5-FDAF-0949-48368F6EE04D}"/>
                  </a:ext>
                </a:extLst>
              </p:cNvPr>
              <p:cNvSpPr/>
              <p:nvPr/>
            </p:nvSpPr>
            <p:spPr>
              <a:xfrm>
                <a:off x="9256524" y="2497926"/>
                <a:ext cx="361950" cy="381621"/>
              </a:xfrm>
              <a:prstGeom prst="rect">
                <a:avLst/>
              </a:prstGeom>
              <a:no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Rectangle 23">
                <a:extLst>
                  <a:ext uri="{FF2B5EF4-FFF2-40B4-BE49-F238E27FC236}">
                    <a16:creationId xmlns:a16="http://schemas.microsoft.com/office/drawing/2014/main" id="{B5845A19-C6B2-5304-88DC-644B968945F8}"/>
                  </a:ext>
                </a:extLst>
              </p:cNvPr>
              <p:cNvSpPr/>
              <p:nvPr/>
            </p:nvSpPr>
            <p:spPr>
              <a:xfrm>
                <a:off x="9614921" y="2497926"/>
                <a:ext cx="361950" cy="381621"/>
              </a:xfrm>
              <a:prstGeom prst="rect">
                <a:avLst/>
              </a:prstGeom>
              <a:no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Rectangle 24">
                <a:extLst>
                  <a:ext uri="{FF2B5EF4-FFF2-40B4-BE49-F238E27FC236}">
                    <a16:creationId xmlns:a16="http://schemas.microsoft.com/office/drawing/2014/main" id="{37E3CA6E-1C70-6539-EABF-C57BC3DF40D5}"/>
                  </a:ext>
                </a:extLst>
              </p:cNvPr>
              <p:cNvSpPr/>
              <p:nvPr/>
            </p:nvSpPr>
            <p:spPr>
              <a:xfrm>
                <a:off x="8898127" y="2879114"/>
                <a:ext cx="361950" cy="381621"/>
              </a:xfrm>
              <a:prstGeom prst="rect">
                <a:avLst/>
              </a:prstGeom>
              <a:no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ectangle 25">
                <a:extLst>
                  <a:ext uri="{FF2B5EF4-FFF2-40B4-BE49-F238E27FC236}">
                    <a16:creationId xmlns:a16="http://schemas.microsoft.com/office/drawing/2014/main" id="{94D33F66-453E-2462-C1E1-FF91AC23C78C}"/>
                  </a:ext>
                </a:extLst>
              </p:cNvPr>
              <p:cNvSpPr/>
              <p:nvPr/>
            </p:nvSpPr>
            <p:spPr>
              <a:xfrm>
                <a:off x="9256524" y="2879959"/>
                <a:ext cx="361950" cy="381621"/>
              </a:xfrm>
              <a:prstGeom prst="rect">
                <a:avLst/>
              </a:prstGeom>
              <a:no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Rectangle 26">
                <a:extLst>
                  <a:ext uri="{FF2B5EF4-FFF2-40B4-BE49-F238E27FC236}">
                    <a16:creationId xmlns:a16="http://schemas.microsoft.com/office/drawing/2014/main" id="{B4FA48F3-D672-69ED-647F-BCC1F50B202A}"/>
                  </a:ext>
                </a:extLst>
              </p:cNvPr>
              <p:cNvSpPr/>
              <p:nvPr/>
            </p:nvSpPr>
            <p:spPr>
              <a:xfrm>
                <a:off x="9614921" y="2879547"/>
                <a:ext cx="361950" cy="381621"/>
              </a:xfrm>
              <a:prstGeom prst="rect">
                <a:avLst/>
              </a:prstGeom>
              <a:no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Rectangle 27">
                <a:extLst>
                  <a:ext uri="{FF2B5EF4-FFF2-40B4-BE49-F238E27FC236}">
                    <a16:creationId xmlns:a16="http://schemas.microsoft.com/office/drawing/2014/main" id="{7AD569E8-776D-5116-D0DF-8A6F578B9A0D}"/>
                  </a:ext>
                </a:extLst>
              </p:cNvPr>
              <p:cNvSpPr/>
              <p:nvPr/>
            </p:nvSpPr>
            <p:spPr>
              <a:xfrm>
                <a:off x="8897587" y="3260714"/>
                <a:ext cx="361950" cy="381621"/>
              </a:xfrm>
              <a:prstGeom prst="rect">
                <a:avLst/>
              </a:prstGeom>
              <a:no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Rectangle 28">
                <a:extLst>
                  <a:ext uri="{FF2B5EF4-FFF2-40B4-BE49-F238E27FC236}">
                    <a16:creationId xmlns:a16="http://schemas.microsoft.com/office/drawing/2014/main" id="{366BBFB1-2C82-9677-059E-ED0F8D12EFC3}"/>
                  </a:ext>
                </a:extLst>
              </p:cNvPr>
              <p:cNvSpPr/>
              <p:nvPr/>
            </p:nvSpPr>
            <p:spPr>
              <a:xfrm>
                <a:off x="9259537" y="3260714"/>
                <a:ext cx="361950" cy="381621"/>
              </a:xfrm>
              <a:prstGeom prst="rect">
                <a:avLst/>
              </a:prstGeom>
              <a:no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Rectangle 29">
                <a:extLst>
                  <a:ext uri="{FF2B5EF4-FFF2-40B4-BE49-F238E27FC236}">
                    <a16:creationId xmlns:a16="http://schemas.microsoft.com/office/drawing/2014/main" id="{40FB8C32-7E2C-1021-BED3-CEB30B728EC4}"/>
                  </a:ext>
                </a:extLst>
              </p:cNvPr>
              <p:cNvSpPr/>
              <p:nvPr/>
            </p:nvSpPr>
            <p:spPr>
              <a:xfrm>
                <a:off x="9616827" y="3260713"/>
                <a:ext cx="361950" cy="381621"/>
              </a:xfrm>
              <a:prstGeom prst="rect">
                <a:avLst/>
              </a:prstGeom>
              <a:no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3" name="TextBox 12">
              <a:extLst>
                <a:ext uri="{FF2B5EF4-FFF2-40B4-BE49-F238E27FC236}">
                  <a16:creationId xmlns:a16="http://schemas.microsoft.com/office/drawing/2014/main" id="{2E36D3A1-01FD-C28C-B487-C95EF9537AFF}"/>
                </a:ext>
              </a:extLst>
            </p:cNvPr>
            <p:cNvSpPr txBox="1"/>
            <p:nvPr/>
          </p:nvSpPr>
          <p:spPr>
            <a:xfrm>
              <a:off x="8759005" y="4237513"/>
              <a:ext cx="354707" cy="276999"/>
            </a:xfrm>
            <a:prstGeom prst="rect">
              <a:avLst/>
            </a:prstGeom>
            <a:noFill/>
          </p:spPr>
          <p:txBody>
            <a:bodyPr wrap="square" rtlCol="0">
              <a:spAutoFit/>
            </a:bodyPr>
            <a:lstStyle/>
            <a:p>
              <a:r>
                <a:rPr lang="en-GB" sz="1200" dirty="0">
                  <a:solidFill>
                    <a:schemeClr val="bg1"/>
                  </a:solidFill>
                  <a:latin typeface="Cambria Math" panose="02040503050406030204" pitchFamily="18" charset="0"/>
                  <a:ea typeface="Cambria Math" panose="02040503050406030204" pitchFamily="18" charset="0"/>
                </a:rPr>
                <a:t>19</a:t>
              </a:r>
            </a:p>
          </p:txBody>
        </p:sp>
        <p:sp>
          <p:nvSpPr>
            <p:cNvPr id="14" name="TextBox 13">
              <a:extLst>
                <a:ext uri="{FF2B5EF4-FFF2-40B4-BE49-F238E27FC236}">
                  <a16:creationId xmlns:a16="http://schemas.microsoft.com/office/drawing/2014/main" id="{B3AF2CC9-AA9D-359B-B19B-9B75E3233E75}"/>
                </a:ext>
              </a:extLst>
            </p:cNvPr>
            <p:cNvSpPr txBox="1"/>
            <p:nvPr/>
          </p:nvSpPr>
          <p:spPr>
            <a:xfrm>
              <a:off x="9115539" y="4237513"/>
              <a:ext cx="354707" cy="276999"/>
            </a:xfrm>
            <a:prstGeom prst="rect">
              <a:avLst/>
            </a:prstGeom>
            <a:noFill/>
          </p:spPr>
          <p:txBody>
            <a:bodyPr wrap="square" rtlCol="0">
              <a:spAutoFit/>
            </a:bodyPr>
            <a:lstStyle/>
            <a:p>
              <a:r>
                <a:rPr lang="en-GB" sz="1200" dirty="0">
                  <a:solidFill>
                    <a:schemeClr val="bg1"/>
                  </a:solidFill>
                  <a:latin typeface="Cambria Math" panose="02040503050406030204" pitchFamily="18" charset="0"/>
                  <a:ea typeface="Cambria Math" panose="02040503050406030204" pitchFamily="18" charset="0"/>
                </a:rPr>
                <a:t>97</a:t>
              </a:r>
            </a:p>
          </p:txBody>
        </p:sp>
        <p:sp>
          <p:nvSpPr>
            <p:cNvPr id="15" name="TextBox 14">
              <a:extLst>
                <a:ext uri="{FF2B5EF4-FFF2-40B4-BE49-F238E27FC236}">
                  <a16:creationId xmlns:a16="http://schemas.microsoft.com/office/drawing/2014/main" id="{1AB2AD50-F921-7FBE-40CC-DD1B326D5BCA}"/>
                </a:ext>
              </a:extLst>
            </p:cNvPr>
            <p:cNvSpPr txBox="1"/>
            <p:nvPr/>
          </p:nvSpPr>
          <p:spPr>
            <a:xfrm>
              <a:off x="9466053" y="4237101"/>
              <a:ext cx="354707" cy="276999"/>
            </a:xfrm>
            <a:prstGeom prst="rect">
              <a:avLst/>
            </a:prstGeom>
            <a:noFill/>
          </p:spPr>
          <p:txBody>
            <a:bodyPr wrap="square" rtlCol="0">
              <a:spAutoFit/>
            </a:bodyPr>
            <a:lstStyle/>
            <a:p>
              <a:r>
                <a:rPr lang="en-GB" sz="1200" dirty="0">
                  <a:solidFill>
                    <a:schemeClr val="bg1"/>
                  </a:solidFill>
                  <a:latin typeface="Cambria Math" panose="02040503050406030204" pitchFamily="18" charset="0"/>
                  <a:ea typeface="Cambria Math" panose="02040503050406030204" pitchFamily="18" charset="0"/>
                </a:rPr>
                <a:t>51</a:t>
              </a:r>
            </a:p>
          </p:txBody>
        </p:sp>
        <p:sp>
          <p:nvSpPr>
            <p:cNvPr id="16" name="TextBox 15">
              <a:extLst>
                <a:ext uri="{FF2B5EF4-FFF2-40B4-BE49-F238E27FC236}">
                  <a16:creationId xmlns:a16="http://schemas.microsoft.com/office/drawing/2014/main" id="{F379EC35-76A9-D285-4233-BA95AD1C433C}"/>
                </a:ext>
              </a:extLst>
            </p:cNvPr>
            <p:cNvSpPr txBox="1"/>
            <p:nvPr/>
          </p:nvSpPr>
          <p:spPr>
            <a:xfrm>
              <a:off x="8751762" y="4618268"/>
              <a:ext cx="354707" cy="276999"/>
            </a:xfrm>
            <a:prstGeom prst="rect">
              <a:avLst/>
            </a:prstGeom>
            <a:noFill/>
          </p:spPr>
          <p:txBody>
            <a:bodyPr wrap="square" rtlCol="0">
              <a:spAutoFit/>
            </a:bodyPr>
            <a:lstStyle/>
            <a:p>
              <a:r>
                <a:rPr lang="en-GB" sz="1200" dirty="0">
                  <a:solidFill>
                    <a:schemeClr val="bg1"/>
                  </a:solidFill>
                  <a:latin typeface="Cambria Math" panose="02040503050406030204" pitchFamily="18" charset="0"/>
                  <a:ea typeface="Cambria Math" panose="02040503050406030204" pitchFamily="18" charset="0"/>
                </a:rPr>
                <a:t>44</a:t>
              </a:r>
            </a:p>
          </p:txBody>
        </p:sp>
        <p:sp>
          <p:nvSpPr>
            <p:cNvPr id="17" name="TextBox 16">
              <a:extLst>
                <a:ext uri="{FF2B5EF4-FFF2-40B4-BE49-F238E27FC236}">
                  <a16:creationId xmlns:a16="http://schemas.microsoft.com/office/drawing/2014/main" id="{C7F2D9DD-31E3-C1AC-FBC7-1465EDD40E59}"/>
                </a:ext>
              </a:extLst>
            </p:cNvPr>
            <p:cNvSpPr txBox="1"/>
            <p:nvPr/>
          </p:nvSpPr>
          <p:spPr>
            <a:xfrm>
              <a:off x="9112802" y="4618268"/>
              <a:ext cx="354707" cy="276999"/>
            </a:xfrm>
            <a:prstGeom prst="rect">
              <a:avLst/>
            </a:prstGeom>
            <a:noFill/>
          </p:spPr>
          <p:txBody>
            <a:bodyPr wrap="square" rtlCol="0">
              <a:spAutoFit/>
            </a:bodyPr>
            <a:lstStyle/>
            <a:p>
              <a:r>
                <a:rPr lang="en-GB" sz="1200" dirty="0">
                  <a:solidFill>
                    <a:schemeClr val="bg1"/>
                  </a:solidFill>
                  <a:latin typeface="Cambria Math" panose="02040503050406030204" pitchFamily="18" charset="0"/>
                  <a:ea typeface="Cambria Math" panose="02040503050406030204" pitchFamily="18" charset="0"/>
                </a:rPr>
                <a:t>30</a:t>
              </a:r>
            </a:p>
          </p:txBody>
        </p:sp>
        <p:sp>
          <p:nvSpPr>
            <p:cNvPr id="18" name="TextBox 17">
              <a:extLst>
                <a:ext uri="{FF2B5EF4-FFF2-40B4-BE49-F238E27FC236}">
                  <a16:creationId xmlns:a16="http://schemas.microsoft.com/office/drawing/2014/main" id="{367F75BE-849F-DB0F-4D24-DFC3B224EACD}"/>
                </a:ext>
              </a:extLst>
            </p:cNvPr>
            <p:cNvSpPr txBox="1"/>
            <p:nvPr/>
          </p:nvSpPr>
          <p:spPr>
            <a:xfrm>
              <a:off x="9470923" y="4618268"/>
              <a:ext cx="354707" cy="276999"/>
            </a:xfrm>
            <a:prstGeom prst="rect">
              <a:avLst/>
            </a:prstGeom>
            <a:noFill/>
          </p:spPr>
          <p:txBody>
            <a:bodyPr wrap="square" rtlCol="0">
              <a:spAutoFit/>
            </a:bodyPr>
            <a:lstStyle/>
            <a:p>
              <a:r>
                <a:rPr lang="en-GB" sz="1200" dirty="0">
                  <a:solidFill>
                    <a:schemeClr val="bg1"/>
                  </a:solidFill>
                  <a:latin typeface="Cambria Math" panose="02040503050406030204" pitchFamily="18" charset="0"/>
                  <a:ea typeface="Cambria Math" panose="02040503050406030204" pitchFamily="18" charset="0"/>
                </a:rPr>
                <a:t>50</a:t>
              </a:r>
            </a:p>
          </p:txBody>
        </p:sp>
        <p:sp>
          <p:nvSpPr>
            <p:cNvPr id="19" name="TextBox 18">
              <a:extLst>
                <a:ext uri="{FF2B5EF4-FFF2-40B4-BE49-F238E27FC236}">
                  <a16:creationId xmlns:a16="http://schemas.microsoft.com/office/drawing/2014/main" id="{1A38202B-7632-D09A-098E-3039B886675F}"/>
                </a:ext>
              </a:extLst>
            </p:cNvPr>
            <p:cNvSpPr txBox="1"/>
            <p:nvPr/>
          </p:nvSpPr>
          <p:spPr>
            <a:xfrm>
              <a:off x="8749397" y="5000721"/>
              <a:ext cx="354707" cy="276999"/>
            </a:xfrm>
            <a:prstGeom prst="rect">
              <a:avLst/>
            </a:prstGeom>
            <a:noFill/>
          </p:spPr>
          <p:txBody>
            <a:bodyPr wrap="square" rtlCol="0">
              <a:spAutoFit/>
            </a:bodyPr>
            <a:lstStyle/>
            <a:p>
              <a:r>
                <a:rPr lang="en-GB" sz="1200" dirty="0">
                  <a:solidFill>
                    <a:schemeClr val="bg1"/>
                  </a:solidFill>
                  <a:latin typeface="Cambria Math" panose="02040503050406030204" pitchFamily="18" charset="0"/>
                  <a:ea typeface="Cambria Math" panose="02040503050406030204" pitchFamily="18" charset="0"/>
                </a:rPr>
                <a:t>10</a:t>
              </a:r>
            </a:p>
          </p:txBody>
        </p:sp>
        <p:sp>
          <p:nvSpPr>
            <p:cNvPr id="20" name="TextBox 19">
              <a:extLst>
                <a:ext uri="{FF2B5EF4-FFF2-40B4-BE49-F238E27FC236}">
                  <a16:creationId xmlns:a16="http://schemas.microsoft.com/office/drawing/2014/main" id="{2305FFF2-7DAB-1896-0184-8AEFC06C5911}"/>
                </a:ext>
              </a:extLst>
            </p:cNvPr>
            <p:cNvSpPr txBox="1"/>
            <p:nvPr/>
          </p:nvSpPr>
          <p:spPr>
            <a:xfrm>
              <a:off x="9110870" y="4999023"/>
              <a:ext cx="354707" cy="276999"/>
            </a:xfrm>
            <a:prstGeom prst="rect">
              <a:avLst/>
            </a:prstGeom>
            <a:noFill/>
          </p:spPr>
          <p:txBody>
            <a:bodyPr wrap="square" rtlCol="0">
              <a:spAutoFit/>
            </a:bodyPr>
            <a:lstStyle/>
            <a:p>
              <a:r>
                <a:rPr lang="en-GB" sz="1200" dirty="0">
                  <a:solidFill>
                    <a:schemeClr val="bg1"/>
                  </a:solidFill>
                  <a:latin typeface="Cambria Math" panose="02040503050406030204" pitchFamily="18" charset="0"/>
                  <a:ea typeface="Cambria Math" panose="02040503050406030204" pitchFamily="18" charset="0"/>
                </a:rPr>
                <a:t>38</a:t>
              </a:r>
            </a:p>
          </p:txBody>
        </p:sp>
        <p:sp>
          <p:nvSpPr>
            <p:cNvPr id="21" name="TextBox 20">
              <a:extLst>
                <a:ext uri="{FF2B5EF4-FFF2-40B4-BE49-F238E27FC236}">
                  <a16:creationId xmlns:a16="http://schemas.microsoft.com/office/drawing/2014/main" id="{789FAD77-3C0B-2420-848A-75409FBD68CE}"/>
                </a:ext>
              </a:extLst>
            </p:cNvPr>
            <p:cNvSpPr txBox="1"/>
            <p:nvPr/>
          </p:nvSpPr>
          <p:spPr>
            <a:xfrm>
              <a:off x="9486349" y="4999023"/>
              <a:ext cx="354707" cy="276999"/>
            </a:xfrm>
            <a:prstGeom prst="rect">
              <a:avLst/>
            </a:prstGeom>
            <a:noFill/>
          </p:spPr>
          <p:txBody>
            <a:bodyPr wrap="square" rtlCol="0">
              <a:spAutoFit/>
            </a:bodyPr>
            <a:lstStyle/>
            <a:p>
              <a:r>
                <a:rPr lang="en-GB" sz="1200" dirty="0">
                  <a:solidFill>
                    <a:schemeClr val="bg1"/>
                  </a:solidFill>
                  <a:latin typeface="Cambria Math" panose="02040503050406030204" pitchFamily="18" charset="0"/>
                  <a:ea typeface="Cambria Math" panose="02040503050406030204" pitchFamily="18" charset="0"/>
                </a:rPr>
                <a:t>13</a:t>
              </a:r>
            </a:p>
          </p:txBody>
        </p:sp>
      </p:grpSp>
      <p:grpSp>
        <p:nvGrpSpPr>
          <p:cNvPr id="31" name="Group 30">
            <a:extLst>
              <a:ext uri="{FF2B5EF4-FFF2-40B4-BE49-F238E27FC236}">
                <a16:creationId xmlns:a16="http://schemas.microsoft.com/office/drawing/2014/main" id="{C17A16C0-53B7-EBD0-A05E-299430D15725}"/>
              </a:ext>
            </a:extLst>
          </p:cNvPr>
          <p:cNvGrpSpPr/>
          <p:nvPr/>
        </p:nvGrpSpPr>
        <p:grpSpPr>
          <a:xfrm>
            <a:off x="1239248" y="2001566"/>
            <a:ext cx="1245225" cy="1301758"/>
            <a:chOff x="8746346" y="4185624"/>
            <a:chExt cx="1094710" cy="1144409"/>
          </a:xfrm>
        </p:grpSpPr>
        <p:grpSp>
          <p:nvGrpSpPr>
            <p:cNvPr id="32" name="Group 31">
              <a:extLst>
                <a:ext uri="{FF2B5EF4-FFF2-40B4-BE49-F238E27FC236}">
                  <a16:creationId xmlns:a16="http://schemas.microsoft.com/office/drawing/2014/main" id="{D63935BD-1538-43CD-F8BC-478175657DE5}"/>
                </a:ext>
              </a:extLst>
            </p:cNvPr>
            <p:cNvGrpSpPr/>
            <p:nvPr/>
          </p:nvGrpSpPr>
          <p:grpSpPr>
            <a:xfrm>
              <a:off x="8746346" y="4185624"/>
              <a:ext cx="1081190" cy="1144409"/>
              <a:chOff x="8897587" y="2497926"/>
              <a:chExt cx="1081190" cy="1144409"/>
            </a:xfrm>
          </p:grpSpPr>
          <p:sp>
            <p:nvSpPr>
              <p:cNvPr id="42" name="Rectangle 41">
                <a:extLst>
                  <a:ext uri="{FF2B5EF4-FFF2-40B4-BE49-F238E27FC236}">
                    <a16:creationId xmlns:a16="http://schemas.microsoft.com/office/drawing/2014/main" id="{8DFD8983-B3DE-BE66-731E-D7F510D21DFE}"/>
                  </a:ext>
                </a:extLst>
              </p:cNvPr>
              <p:cNvSpPr/>
              <p:nvPr/>
            </p:nvSpPr>
            <p:spPr>
              <a:xfrm>
                <a:off x="8898127" y="2497926"/>
                <a:ext cx="361950" cy="381621"/>
              </a:xfrm>
              <a:prstGeom prst="rect">
                <a:avLst/>
              </a:prstGeom>
              <a:no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Rectangle 42">
                <a:extLst>
                  <a:ext uri="{FF2B5EF4-FFF2-40B4-BE49-F238E27FC236}">
                    <a16:creationId xmlns:a16="http://schemas.microsoft.com/office/drawing/2014/main" id="{5582EB0A-CEE1-AF18-4A00-D5D9255F34D7}"/>
                  </a:ext>
                </a:extLst>
              </p:cNvPr>
              <p:cNvSpPr/>
              <p:nvPr/>
            </p:nvSpPr>
            <p:spPr>
              <a:xfrm>
                <a:off x="9256524" y="2497926"/>
                <a:ext cx="361950" cy="381621"/>
              </a:xfrm>
              <a:prstGeom prst="rect">
                <a:avLst/>
              </a:prstGeom>
              <a:no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Rectangle 43">
                <a:extLst>
                  <a:ext uri="{FF2B5EF4-FFF2-40B4-BE49-F238E27FC236}">
                    <a16:creationId xmlns:a16="http://schemas.microsoft.com/office/drawing/2014/main" id="{D2C8BBDE-05C3-04A8-ABC6-FEA6BA898025}"/>
                  </a:ext>
                </a:extLst>
              </p:cNvPr>
              <p:cNvSpPr/>
              <p:nvPr/>
            </p:nvSpPr>
            <p:spPr>
              <a:xfrm>
                <a:off x="9614921" y="2497926"/>
                <a:ext cx="361950" cy="381621"/>
              </a:xfrm>
              <a:prstGeom prst="rect">
                <a:avLst/>
              </a:prstGeom>
              <a:no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Rectangle 44">
                <a:extLst>
                  <a:ext uri="{FF2B5EF4-FFF2-40B4-BE49-F238E27FC236}">
                    <a16:creationId xmlns:a16="http://schemas.microsoft.com/office/drawing/2014/main" id="{287FA7C4-91DA-97D3-3DD7-5A8693EF274F}"/>
                  </a:ext>
                </a:extLst>
              </p:cNvPr>
              <p:cNvSpPr/>
              <p:nvPr/>
            </p:nvSpPr>
            <p:spPr>
              <a:xfrm>
                <a:off x="8898127" y="2879114"/>
                <a:ext cx="361950" cy="381621"/>
              </a:xfrm>
              <a:prstGeom prst="rect">
                <a:avLst/>
              </a:prstGeom>
              <a:no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Rectangle 45">
                <a:extLst>
                  <a:ext uri="{FF2B5EF4-FFF2-40B4-BE49-F238E27FC236}">
                    <a16:creationId xmlns:a16="http://schemas.microsoft.com/office/drawing/2014/main" id="{02C4469B-CB18-654D-05EC-7FB1C40EF501}"/>
                  </a:ext>
                </a:extLst>
              </p:cNvPr>
              <p:cNvSpPr/>
              <p:nvPr/>
            </p:nvSpPr>
            <p:spPr>
              <a:xfrm>
                <a:off x="9256524" y="2879959"/>
                <a:ext cx="361950" cy="381621"/>
              </a:xfrm>
              <a:prstGeom prst="rect">
                <a:avLst/>
              </a:prstGeom>
              <a:no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Rectangle 46">
                <a:extLst>
                  <a:ext uri="{FF2B5EF4-FFF2-40B4-BE49-F238E27FC236}">
                    <a16:creationId xmlns:a16="http://schemas.microsoft.com/office/drawing/2014/main" id="{DA0AD229-EE1B-92C5-C062-38292B6361F0}"/>
                  </a:ext>
                </a:extLst>
              </p:cNvPr>
              <p:cNvSpPr/>
              <p:nvPr/>
            </p:nvSpPr>
            <p:spPr>
              <a:xfrm>
                <a:off x="9614921" y="2879547"/>
                <a:ext cx="361950" cy="381621"/>
              </a:xfrm>
              <a:prstGeom prst="rect">
                <a:avLst/>
              </a:prstGeom>
              <a:no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Rectangle 47">
                <a:extLst>
                  <a:ext uri="{FF2B5EF4-FFF2-40B4-BE49-F238E27FC236}">
                    <a16:creationId xmlns:a16="http://schemas.microsoft.com/office/drawing/2014/main" id="{71E1AFA3-3CAD-6559-FFD0-BB7BC62AB4E4}"/>
                  </a:ext>
                </a:extLst>
              </p:cNvPr>
              <p:cNvSpPr/>
              <p:nvPr/>
            </p:nvSpPr>
            <p:spPr>
              <a:xfrm>
                <a:off x="8897587" y="3260714"/>
                <a:ext cx="361950" cy="381621"/>
              </a:xfrm>
              <a:prstGeom prst="rect">
                <a:avLst/>
              </a:prstGeom>
              <a:no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Rectangle 48">
                <a:extLst>
                  <a:ext uri="{FF2B5EF4-FFF2-40B4-BE49-F238E27FC236}">
                    <a16:creationId xmlns:a16="http://schemas.microsoft.com/office/drawing/2014/main" id="{774EA287-4A0B-B93F-FE59-4B43C14A17EB}"/>
                  </a:ext>
                </a:extLst>
              </p:cNvPr>
              <p:cNvSpPr/>
              <p:nvPr/>
            </p:nvSpPr>
            <p:spPr>
              <a:xfrm>
                <a:off x="9259537" y="3260714"/>
                <a:ext cx="361950" cy="381621"/>
              </a:xfrm>
              <a:prstGeom prst="rect">
                <a:avLst/>
              </a:prstGeom>
              <a:no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Rectangle 49">
                <a:extLst>
                  <a:ext uri="{FF2B5EF4-FFF2-40B4-BE49-F238E27FC236}">
                    <a16:creationId xmlns:a16="http://schemas.microsoft.com/office/drawing/2014/main" id="{B48D086D-66FE-28A3-8E08-0E7FBA3D1DEE}"/>
                  </a:ext>
                </a:extLst>
              </p:cNvPr>
              <p:cNvSpPr/>
              <p:nvPr/>
            </p:nvSpPr>
            <p:spPr>
              <a:xfrm>
                <a:off x="9616827" y="3260713"/>
                <a:ext cx="361950" cy="381621"/>
              </a:xfrm>
              <a:prstGeom prst="rect">
                <a:avLst/>
              </a:prstGeom>
              <a:no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33" name="TextBox 32">
              <a:extLst>
                <a:ext uri="{FF2B5EF4-FFF2-40B4-BE49-F238E27FC236}">
                  <a16:creationId xmlns:a16="http://schemas.microsoft.com/office/drawing/2014/main" id="{BF2A85E0-1CBC-20A4-6E46-116A8A426845}"/>
                </a:ext>
              </a:extLst>
            </p:cNvPr>
            <p:cNvSpPr txBox="1"/>
            <p:nvPr/>
          </p:nvSpPr>
          <p:spPr>
            <a:xfrm>
              <a:off x="8759005" y="4237513"/>
              <a:ext cx="354707" cy="276999"/>
            </a:xfrm>
            <a:prstGeom prst="rect">
              <a:avLst/>
            </a:prstGeom>
            <a:noFill/>
          </p:spPr>
          <p:txBody>
            <a:bodyPr wrap="square" rtlCol="0">
              <a:spAutoFit/>
            </a:bodyPr>
            <a:lstStyle/>
            <a:p>
              <a:r>
                <a:rPr lang="en-GB" sz="1200" dirty="0">
                  <a:solidFill>
                    <a:schemeClr val="bg1"/>
                  </a:solidFill>
                  <a:latin typeface="Cambria Math" panose="02040503050406030204" pitchFamily="18" charset="0"/>
                  <a:ea typeface="Cambria Math" panose="02040503050406030204" pitchFamily="18" charset="0"/>
                </a:rPr>
                <a:t>19</a:t>
              </a:r>
            </a:p>
          </p:txBody>
        </p:sp>
        <p:sp>
          <p:nvSpPr>
            <p:cNvPr id="34" name="TextBox 33">
              <a:extLst>
                <a:ext uri="{FF2B5EF4-FFF2-40B4-BE49-F238E27FC236}">
                  <a16:creationId xmlns:a16="http://schemas.microsoft.com/office/drawing/2014/main" id="{DDECAB5B-E60D-9C7E-A4C3-126EB159E7D7}"/>
                </a:ext>
              </a:extLst>
            </p:cNvPr>
            <p:cNvSpPr txBox="1"/>
            <p:nvPr/>
          </p:nvSpPr>
          <p:spPr>
            <a:xfrm>
              <a:off x="9115539" y="4237513"/>
              <a:ext cx="354707" cy="276999"/>
            </a:xfrm>
            <a:prstGeom prst="rect">
              <a:avLst/>
            </a:prstGeom>
            <a:noFill/>
          </p:spPr>
          <p:txBody>
            <a:bodyPr wrap="square" rtlCol="0">
              <a:spAutoFit/>
            </a:bodyPr>
            <a:lstStyle/>
            <a:p>
              <a:r>
                <a:rPr lang="en-GB" sz="1200" dirty="0">
                  <a:solidFill>
                    <a:schemeClr val="bg1"/>
                  </a:solidFill>
                  <a:latin typeface="Cambria Math" panose="02040503050406030204" pitchFamily="18" charset="0"/>
                  <a:ea typeface="Cambria Math" panose="02040503050406030204" pitchFamily="18" charset="0"/>
                </a:rPr>
                <a:t>97</a:t>
              </a:r>
            </a:p>
          </p:txBody>
        </p:sp>
        <p:sp>
          <p:nvSpPr>
            <p:cNvPr id="35" name="TextBox 34">
              <a:extLst>
                <a:ext uri="{FF2B5EF4-FFF2-40B4-BE49-F238E27FC236}">
                  <a16:creationId xmlns:a16="http://schemas.microsoft.com/office/drawing/2014/main" id="{EA182BAC-2721-5DEF-02A5-0C4F8E8FFCCD}"/>
                </a:ext>
              </a:extLst>
            </p:cNvPr>
            <p:cNvSpPr txBox="1"/>
            <p:nvPr/>
          </p:nvSpPr>
          <p:spPr>
            <a:xfrm>
              <a:off x="9466053" y="4237101"/>
              <a:ext cx="354707" cy="276999"/>
            </a:xfrm>
            <a:prstGeom prst="rect">
              <a:avLst/>
            </a:prstGeom>
            <a:noFill/>
          </p:spPr>
          <p:txBody>
            <a:bodyPr wrap="square" rtlCol="0">
              <a:spAutoFit/>
            </a:bodyPr>
            <a:lstStyle/>
            <a:p>
              <a:r>
                <a:rPr lang="en-GB" sz="1200" dirty="0">
                  <a:solidFill>
                    <a:schemeClr val="bg1"/>
                  </a:solidFill>
                  <a:latin typeface="Cambria Math" panose="02040503050406030204" pitchFamily="18" charset="0"/>
                  <a:ea typeface="Cambria Math" panose="02040503050406030204" pitchFamily="18" charset="0"/>
                </a:rPr>
                <a:t>51</a:t>
              </a:r>
            </a:p>
          </p:txBody>
        </p:sp>
        <p:sp>
          <p:nvSpPr>
            <p:cNvPr id="36" name="TextBox 35">
              <a:extLst>
                <a:ext uri="{FF2B5EF4-FFF2-40B4-BE49-F238E27FC236}">
                  <a16:creationId xmlns:a16="http://schemas.microsoft.com/office/drawing/2014/main" id="{D783BD0F-4651-65A8-7BB7-1C4E9432935B}"/>
                </a:ext>
              </a:extLst>
            </p:cNvPr>
            <p:cNvSpPr txBox="1"/>
            <p:nvPr/>
          </p:nvSpPr>
          <p:spPr>
            <a:xfrm>
              <a:off x="8751762" y="4618268"/>
              <a:ext cx="354707" cy="276999"/>
            </a:xfrm>
            <a:prstGeom prst="rect">
              <a:avLst/>
            </a:prstGeom>
            <a:noFill/>
          </p:spPr>
          <p:txBody>
            <a:bodyPr wrap="square" rtlCol="0">
              <a:spAutoFit/>
            </a:bodyPr>
            <a:lstStyle/>
            <a:p>
              <a:r>
                <a:rPr lang="en-GB" sz="1200" dirty="0">
                  <a:solidFill>
                    <a:schemeClr val="bg1"/>
                  </a:solidFill>
                  <a:latin typeface="Cambria Math" panose="02040503050406030204" pitchFamily="18" charset="0"/>
                  <a:ea typeface="Cambria Math" panose="02040503050406030204" pitchFamily="18" charset="0"/>
                </a:rPr>
                <a:t>44</a:t>
              </a:r>
            </a:p>
          </p:txBody>
        </p:sp>
        <p:sp>
          <p:nvSpPr>
            <p:cNvPr id="37" name="TextBox 36">
              <a:extLst>
                <a:ext uri="{FF2B5EF4-FFF2-40B4-BE49-F238E27FC236}">
                  <a16:creationId xmlns:a16="http://schemas.microsoft.com/office/drawing/2014/main" id="{2C6C5EF4-36ED-9D51-2D05-F5FF72E40FC8}"/>
                </a:ext>
              </a:extLst>
            </p:cNvPr>
            <p:cNvSpPr txBox="1"/>
            <p:nvPr/>
          </p:nvSpPr>
          <p:spPr>
            <a:xfrm>
              <a:off x="9112802" y="4618268"/>
              <a:ext cx="354707" cy="276999"/>
            </a:xfrm>
            <a:prstGeom prst="rect">
              <a:avLst/>
            </a:prstGeom>
            <a:noFill/>
          </p:spPr>
          <p:txBody>
            <a:bodyPr wrap="square" rtlCol="0">
              <a:spAutoFit/>
            </a:bodyPr>
            <a:lstStyle/>
            <a:p>
              <a:r>
                <a:rPr lang="en-GB" sz="1200" dirty="0">
                  <a:solidFill>
                    <a:schemeClr val="bg1"/>
                  </a:solidFill>
                  <a:latin typeface="Cambria Math" panose="02040503050406030204" pitchFamily="18" charset="0"/>
                  <a:ea typeface="Cambria Math" panose="02040503050406030204" pitchFamily="18" charset="0"/>
                </a:rPr>
                <a:t>30</a:t>
              </a:r>
            </a:p>
          </p:txBody>
        </p:sp>
        <p:sp>
          <p:nvSpPr>
            <p:cNvPr id="38" name="TextBox 37">
              <a:extLst>
                <a:ext uri="{FF2B5EF4-FFF2-40B4-BE49-F238E27FC236}">
                  <a16:creationId xmlns:a16="http://schemas.microsoft.com/office/drawing/2014/main" id="{D98DEDB2-04DC-D3A9-81C5-C5DBAAFE592E}"/>
                </a:ext>
              </a:extLst>
            </p:cNvPr>
            <p:cNvSpPr txBox="1"/>
            <p:nvPr/>
          </p:nvSpPr>
          <p:spPr>
            <a:xfrm>
              <a:off x="9470923" y="4618268"/>
              <a:ext cx="354707" cy="276999"/>
            </a:xfrm>
            <a:prstGeom prst="rect">
              <a:avLst/>
            </a:prstGeom>
            <a:noFill/>
          </p:spPr>
          <p:txBody>
            <a:bodyPr wrap="square" rtlCol="0">
              <a:spAutoFit/>
            </a:bodyPr>
            <a:lstStyle/>
            <a:p>
              <a:r>
                <a:rPr lang="en-GB" sz="1200" dirty="0">
                  <a:solidFill>
                    <a:schemeClr val="bg1"/>
                  </a:solidFill>
                  <a:latin typeface="Cambria Math" panose="02040503050406030204" pitchFamily="18" charset="0"/>
                  <a:ea typeface="Cambria Math" panose="02040503050406030204" pitchFamily="18" charset="0"/>
                </a:rPr>
                <a:t>50</a:t>
              </a:r>
            </a:p>
          </p:txBody>
        </p:sp>
        <p:sp>
          <p:nvSpPr>
            <p:cNvPr id="39" name="TextBox 38">
              <a:extLst>
                <a:ext uri="{FF2B5EF4-FFF2-40B4-BE49-F238E27FC236}">
                  <a16:creationId xmlns:a16="http://schemas.microsoft.com/office/drawing/2014/main" id="{EBD74D32-B138-1616-4B87-D41131AC92C5}"/>
                </a:ext>
              </a:extLst>
            </p:cNvPr>
            <p:cNvSpPr txBox="1"/>
            <p:nvPr/>
          </p:nvSpPr>
          <p:spPr>
            <a:xfrm>
              <a:off x="8749397" y="5000721"/>
              <a:ext cx="354707" cy="276999"/>
            </a:xfrm>
            <a:prstGeom prst="rect">
              <a:avLst/>
            </a:prstGeom>
            <a:noFill/>
          </p:spPr>
          <p:txBody>
            <a:bodyPr wrap="square" rtlCol="0">
              <a:spAutoFit/>
            </a:bodyPr>
            <a:lstStyle/>
            <a:p>
              <a:r>
                <a:rPr lang="en-GB" sz="1200" dirty="0">
                  <a:solidFill>
                    <a:schemeClr val="bg1"/>
                  </a:solidFill>
                  <a:latin typeface="Cambria Math" panose="02040503050406030204" pitchFamily="18" charset="0"/>
                  <a:ea typeface="Cambria Math" panose="02040503050406030204" pitchFamily="18" charset="0"/>
                </a:rPr>
                <a:t>10</a:t>
              </a:r>
            </a:p>
          </p:txBody>
        </p:sp>
        <p:sp>
          <p:nvSpPr>
            <p:cNvPr id="40" name="TextBox 39">
              <a:extLst>
                <a:ext uri="{FF2B5EF4-FFF2-40B4-BE49-F238E27FC236}">
                  <a16:creationId xmlns:a16="http://schemas.microsoft.com/office/drawing/2014/main" id="{78E0E660-8AFB-3772-1E25-9E908F7175D0}"/>
                </a:ext>
              </a:extLst>
            </p:cNvPr>
            <p:cNvSpPr txBox="1"/>
            <p:nvPr/>
          </p:nvSpPr>
          <p:spPr>
            <a:xfrm>
              <a:off x="9110870" y="4999023"/>
              <a:ext cx="354707" cy="276999"/>
            </a:xfrm>
            <a:prstGeom prst="rect">
              <a:avLst/>
            </a:prstGeom>
            <a:noFill/>
          </p:spPr>
          <p:txBody>
            <a:bodyPr wrap="square" rtlCol="0">
              <a:spAutoFit/>
            </a:bodyPr>
            <a:lstStyle/>
            <a:p>
              <a:r>
                <a:rPr lang="en-GB" sz="1200" dirty="0">
                  <a:solidFill>
                    <a:schemeClr val="bg1"/>
                  </a:solidFill>
                  <a:latin typeface="Cambria Math" panose="02040503050406030204" pitchFamily="18" charset="0"/>
                  <a:ea typeface="Cambria Math" panose="02040503050406030204" pitchFamily="18" charset="0"/>
                </a:rPr>
                <a:t>38</a:t>
              </a:r>
            </a:p>
          </p:txBody>
        </p:sp>
        <p:sp>
          <p:nvSpPr>
            <p:cNvPr id="41" name="TextBox 40">
              <a:extLst>
                <a:ext uri="{FF2B5EF4-FFF2-40B4-BE49-F238E27FC236}">
                  <a16:creationId xmlns:a16="http://schemas.microsoft.com/office/drawing/2014/main" id="{DE095CDA-E35F-AA24-112D-9F89136A0309}"/>
                </a:ext>
              </a:extLst>
            </p:cNvPr>
            <p:cNvSpPr txBox="1"/>
            <p:nvPr/>
          </p:nvSpPr>
          <p:spPr>
            <a:xfrm>
              <a:off x="9486349" y="4999023"/>
              <a:ext cx="354707" cy="276999"/>
            </a:xfrm>
            <a:prstGeom prst="rect">
              <a:avLst/>
            </a:prstGeom>
            <a:noFill/>
          </p:spPr>
          <p:txBody>
            <a:bodyPr wrap="square" rtlCol="0">
              <a:spAutoFit/>
            </a:bodyPr>
            <a:lstStyle/>
            <a:p>
              <a:r>
                <a:rPr lang="en-GB" sz="1200" dirty="0">
                  <a:solidFill>
                    <a:schemeClr val="bg1"/>
                  </a:solidFill>
                  <a:latin typeface="Cambria Math" panose="02040503050406030204" pitchFamily="18" charset="0"/>
                  <a:ea typeface="Cambria Math" panose="02040503050406030204" pitchFamily="18" charset="0"/>
                </a:rPr>
                <a:t>13</a:t>
              </a:r>
            </a:p>
          </p:txBody>
        </p:sp>
      </p:grpSp>
      <p:grpSp>
        <p:nvGrpSpPr>
          <p:cNvPr id="51" name="Group 50">
            <a:extLst>
              <a:ext uri="{FF2B5EF4-FFF2-40B4-BE49-F238E27FC236}">
                <a16:creationId xmlns:a16="http://schemas.microsoft.com/office/drawing/2014/main" id="{51E82F07-2EB2-D7A9-078C-525EADB442B8}"/>
              </a:ext>
            </a:extLst>
          </p:cNvPr>
          <p:cNvGrpSpPr/>
          <p:nvPr/>
        </p:nvGrpSpPr>
        <p:grpSpPr>
          <a:xfrm>
            <a:off x="1239248" y="3417972"/>
            <a:ext cx="1245225" cy="1301758"/>
            <a:chOff x="8746346" y="4185624"/>
            <a:chExt cx="1094710" cy="1144409"/>
          </a:xfrm>
        </p:grpSpPr>
        <p:grpSp>
          <p:nvGrpSpPr>
            <p:cNvPr id="52" name="Group 51">
              <a:extLst>
                <a:ext uri="{FF2B5EF4-FFF2-40B4-BE49-F238E27FC236}">
                  <a16:creationId xmlns:a16="http://schemas.microsoft.com/office/drawing/2014/main" id="{9BE214C8-E900-505F-837D-E5B6E3E5698C}"/>
                </a:ext>
              </a:extLst>
            </p:cNvPr>
            <p:cNvGrpSpPr/>
            <p:nvPr/>
          </p:nvGrpSpPr>
          <p:grpSpPr>
            <a:xfrm>
              <a:off x="8746346" y="4185624"/>
              <a:ext cx="1081190" cy="1144409"/>
              <a:chOff x="8897587" y="2497926"/>
              <a:chExt cx="1081190" cy="1144409"/>
            </a:xfrm>
          </p:grpSpPr>
          <p:sp>
            <p:nvSpPr>
              <p:cNvPr id="62" name="Rectangle 61">
                <a:extLst>
                  <a:ext uri="{FF2B5EF4-FFF2-40B4-BE49-F238E27FC236}">
                    <a16:creationId xmlns:a16="http://schemas.microsoft.com/office/drawing/2014/main" id="{C7CA5190-504E-8114-7BB9-0AD11EC15901}"/>
                  </a:ext>
                </a:extLst>
              </p:cNvPr>
              <p:cNvSpPr/>
              <p:nvPr/>
            </p:nvSpPr>
            <p:spPr>
              <a:xfrm>
                <a:off x="8898127" y="2497926"/>
                <a:ext cx="361950" cy="381621"/>
              </a:xfrm>
              <a:prstGeom prst="rect">
                <a:avLst/>
              </a:prstGeom>
              <a:no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Rectangle 62">
                <a:extLst>
                  <a:ext uri="{FF2B5EF4-FFF2-40B4-BE49-F238E27FC236}">
                    <a16:creationId xmlns:a16="http://schemas.microsoft.com/office/drawing/2014/main" id="{4AF19367-21C0-6B44-10EA-5A07FAC551BE}"/>
                  </a:ext>
                </a:extLst>
              </p:cNvPr>
              <p:cNvSpPr/>
              <p:nvPr/>
            </p:nvSpPr>
            <p:spPr>
              <a:xfrm>
                <a:off x="9256524" y="2497926"/>
                <a:ext cx="361950" cy="381621"/>
              </a:xfrm>
              <a:prstGeom prst="rect">
                <a:avLst/>
              </a:prstGeom>
              <a:no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4" name="Rectangle 63">
                <a:extLst>
                  <a:ext uri="{FF2B5EF4-FFF2-40B4-BE49-F238E27FC236}">
                    <a16:creationId xmlns:a16="http://schemas.microsoft.com/office/drawing/2014/main" id="{0CDEE50F-00D6-311C-530C-E0D5C4E9E1F4}"/>
                  </a:ext>
                </a:extLst>
              </p:cNvPr>
              <p:cNvSpPr/>
              <p:nvPr/>
            </p:nvSpPr>
            <p:spPr>
              <a:xfrm>
                <a:off x="9614921" y="2497926"/>
                <a:ext cx="361950" cy="381621"/>
              </a:xfrm>
              <a:prstGeom prst="rect">
                <a:avLst/>
              </a:prstGeom>
              <a:no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5" name="Rectangle 64">
                <a:extLst>
                  <a:ext uri="{FF2B5EF4-FFF2-40B4-BE49-F238E27FC236}">
                    <a16:creationId xmlns:a16="http://schemas.microsoft.com/office/drawing/2014/main" id="{D9CB6BBB-C25A-5C0B-B7C0-092D2D77B66B}"/>
                  </a:ext>
                </a:extLst>
              </p:cNvPr>
              <p:cNvSpPr/>
              <p:nvPr/>
            </p:nvSpPr>
            <p:spPr>
              <a:xfrm>
                <a:off x="8898127" y="2879114"/>
                <a:ext cx="361950" cy="381621"/>
              </a:xfrm>
              <a:prstGeom prst="rect">
                <a:avLst/>
              </a:prstGeom>
              <a:no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6" name="Rectangle 65">
                <a:extLst>
                  <a:ext uri="{FF2B5EF4-FFF2-40B4-BE49-F238E27FC236}">
                    <a16:creationId xmlns:a16="http://schemas.microsoft.com/office/drawing/2014/main" id="{1516D28B-BA39-E877-36EB-A878E4F0274A}"/>
                  </a:ext>
                </a:extLst>
              </p:cNvPr>
              <p:cNvSpPr/>
              <p:nvPr/>
            </p:nvSpPr>
            <p:spPr>
              <a:xfrm>
                <a:off x="9256524" y="2879959"/>
                <a:ext cx="361950" cy="381621"/>
              </a:xfrm>
              <a:prstGeom prst="rect">
                <a:avLst/>
              </a:prstGeom>
              <a:no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7" name="Rectangle 66">
                <a:extLst>
                  <a:ext uri="{FF2B5EF4-FFF2-40B4-BE49-F238E27FC236}">
                    <a16:creationId xmlns:a16="http://schemas.microsoft.com/office/drawing/2014/main" id="{5CB81214-6F90-DA3C-BF86-564BA85F1039}"/>
                  </a:ext>
                </a:extLst>
              </p:cNvPr>
              <p:cNvSpPr/>
              <p:nvPr/>
            </p:nvSpPr>
            <p:spPr>
              <a:xfrm>
                <a:off x="9614921" y="2879547"/>
                <a:ext cx="361950" cy="381621"/>
              </a:xfrm>
              <a:prstGeom prst="rect">
                <a:avLst/>
              </a:prstGeom>
              <a:no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8" name="Rectangle 67">
                <a:extLst>
                  <a:ext uri="{FF2B5EF4-FFF2-40B4-BE49-F238E27FC236}">
                    <a16:creationId xmlns:a16="http://schemas.microsoft.com/office/drawing/2014/main" id="{FEDEE5C6-3F75-15B5-35A0-55EB06109C57}"/>
                  </a:ext>
                </a:extLst>
              </p:cNvPr>
              <p:cNvSpPr/>
              <p:nvPr/>
            </p:nvSpPr>
            <p:spPr>
              <a:xfrm>
                <a:off x="8897587" y="3260714"/>
                <a:ext cx="361950" cy="381621"/>
              </a:xfrm>
              <a:prstGeom prst="rect">
                <a:avLst/>
              </a:prstGeom>
              <a:no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9" name="Rectangle 68">
                <a:extLst>
                  <a:ext uri="{FF2B5EF4-FFF2-40B4-BE49-F238E27FC236}">
                    <a16:creationId xmlns:a16="http://schemas.microsoft.com/office/drawing/2014/main" id="{B5A1EA9A-09A0-F059-1F8B-69879ADCAD67}"/>
                  </a:ext>
                </a:extLst>
              </p:cNvPr>
              <p:cNvSpPr/>
              <p:nvPr/>
            </p:nvSpPr>
            <p:spPr>
              <a:xfrm>
                <a:off x="9259537" y="3260714"/>
                <a:ext cx="361950" cy="381621"/>
              </a:xfrm>
              <a:prstGeom prst="rect">
                <a:avLst/>
              </a:prstGeom>
              <a:no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0" name="Rectangle 69">
                <a:extLst>
                  <a:ext uri="{FF2B5EF4-FFF2-40B4-BE49-F238E27FC236}">
                    <a16:creationId xmlns:a16="http://schemas.microsoft.com/office/drawing/2014/main" id="{021F13E4-A95E-D65F-54E7-E4ADF90F45FB}"/>
                  </a:ext>
                </a:extLst>
              </p:cNvPr>
              <p:cNvSpPr/>
              <p:nvPr/>
            </p:nvSpPr>
            <p:spPr>
              <a:xfrm>
                <a:off x="9616827" y="3260713"/>
                <a:ext cx="361950" cy="381621"/>
              </a:xfrm>
              <a:prstGeom prst="rect">
                <a:avLst/>
              </a:prstGeom>
              <a:no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53" name="TextBox 52">
              <a:extLst>
                <a:ext uri="{FF2B5EF4-FFF2-40B4-BE49-F238E27FC236}">
                  <a16:creationId xmlns:a16="http://schemas.microsoft.com/office/drawing/2014/main" id="{324C1ABB-6CB1-6F30-C0A0-D4A44DF4BDEF}"/>
                </a:ext>
              </a:extLst>
            </p:cNvPr>
            <p:cNvSpPr txBox="1"/>
            <p:nvPr/>
          </p:nvSpPr>
          <p:spPr>
            <a:xfrm>
              <a:off x="8759005" y="4237513"/>
              <a:ext cx="354707" cy="276999"/>
            </a:xfrm>
            <a:prstGeom prst="rect">
              <a:avLst/>
            </a:prstGeom>
            <a:noFill/>
          </p:spPr>
          <p:txBody>
            <a:bodyPr wrap="square" rtlCol="0">
              <a:spAutoFit/>
            </a:bodyPr>
            <a:lstStyle/>
            <a:p>
              <a:r>
                <a:rPr lang="en-GB" sz="1200" dirty="0">
                  <a:solidFill>
                    <a:schemeClr val="bg1"/>
                  </a:solidFill>
                  <a:latin typeface="Cambria Math" panose="02040503050406030204" pitchFamily="18" charset="0"/>
                  <a:ea typeface="Cambria Math" panose="02040503050406030204" pitchFamily="18" charset="0"/>
                </a:rPr>
                <a:t>19</a:t>
              </a:r>
            </a:p>
          </p:txBody>
        </p:sp>
        <p:sp>
          <p:nvSpPr>
            <p:cNvPr id="54" name="TextBox 53">
              <a:extLst>
                <a:ext uri="{FF2B5EF4-FFF2-40B4-BE49-F238E27FC236}">
                  <a16:creationId xmlns:a16="http://schemas.microsoft.com/office/drawing/2014/main" id="{6FB731BB-CA50-E379-37EC-1A167601EA0E}"/>
                </a:ext>
              </a:extLst>
            </p:cNvPr>
            <p:cNvSpPr txBox="1"/>
            <p:nvPr/>
          </p:nvSpPr>
          <p:spPr>
            <a:xfrm>
              <a:off x="9115539" y="4237513"/>
              <a:ext cx="354707" cy="276999"/>
            </a:xfrm>
            <a:prstGeom prst="rect">
              <a:avLst/>
            </a:prstGeom>
            <a:noFill/>
          </p:spPr>
          <p:txBody>
            <a:bodyPr wrap="square" rtlCol="0">
              <a:spAutoFit/>
            </a:bodyPr>
            <a:lstStyle/>
            <a:p>
              <a:r>
                <a:rPr lang="en-GB" sz="1200" dirty="0">
                  <a:solidFill>
                    <a:schemeClr val="bg1"/>
                  </a:solidFill>
                  <a:latin typeface="Cambria Math" panose="02040503050406030204" pitchFamily="18" charset="0"/>
                  <a:ea typeface="Cambria Math" panose="02040503050406030204" pitchFamily="18" charset="0"/>
                </a:rPr>
                <a:t>97</a:t>
              </a:r>
            </a:p>
          </p:txBody>
        </p:sp>
        <p:sp>
          <p:nvSpPr>
            <p:cNvPr id="55" name="TextBox 54">
              <a:extLst>
                <a:ext uri="{FF2B5EF4-FFF2-40B4-BE49-F238E27FC236}">
                  <a16:creationId xmlns:a16="http://schemas.microsoft.com/office/drawing/2014/main" id="{53F95346-F237-FDF8-CC29-03A6E72D8FB6}"/>
                </a:ext>
              </a:extLst>
            </p:cNvPr>
            <p:cNvSpPr txBox="1"/>
            <p:nvPr/>
          </p:nvSpPr>
          <p:spPr>
            <a:xfrm>
              <a:off x="9466053" y="4237101"/>
              <a:ext cx="354707" cy="276999"/>
            </a:xfrm>
            <a:prstGeom prst="rect">
              <a:avLst/>
            </a:prstGeom>
            <a:noFill/>
          </p:spPr>
          <p:txBody>
            <a:bodyPr wrap="square" rtlCol="0">
              <a:spAutoFit/>
            </a:bodyPr>
            <a:lstStyle/>
            <a:p>
              <a:r>
                <a:rPr lang="en-GB" sz="1200" dirty="0">
                  <a:solidFill>
                    <a:schemeClr val="bg1"/>
                  </a:solidFill>
                  <a:latin typeface="Cambria Math" panose="02040503050406030204" pitchFamily="18" charset="0"/>
                  <a:ea typeface="Cambria Math" panose="02040503050406030204" pitchFamily="18" charset="0"/>
                </a:rPr>
                <a:t>51</a:t>
              </a:r>
            </a:p>
          </p:txBody>
        </p:sp>
        <p:sp>
          <p:nvSpPr>
            <p:cNvPr id="56" name="TextBox 55">
              <a:extLst>
                <a:ext uri="{FF2B5EF4-FFF2-40B4-BE49-F238E27FC236}">
                  <a16:creationId xmlns:a16="http://schemas.microsoft.com/office/drawing/2014/main" id="{8E6377D4-5D78-55CA-4979-F59F1835C845}"/>
                </a:ext>
              </a:extLst>
            </p:cNvPr>
            <p:cNvSpPr txBox="1"/>
            <p:nvPr/>
          </p:nvSpPr>
          <p:spPr>
            <a:xfrm>
              <a:off x="8751762" y="4618268"/>
              <a:ext cx="354707" cy="276999"/>
            </a:xfrm>
            <a:prstGeom prst="rect">
              <a:avLst/>
            </a:prstGeom>
            <a:noFill/>
          </p:spPr>
          <p:txBody>
            <a:bodyPr wrap="square" rtlCol="0">
              <a:spAutoFit/>
            </a:bodyPr>
            <a:lstStyle/>
            <a:p>
              <a:r>
                <a:rPr lang="en-GB" sz="1200" dirty="0">
                  <a:solidFill>
                    <a:schemeClr val="bg1"/>
                  </a:solidFill>
                  <a:latin typeface="Cambria Math" panose="02040503050406030204" pitchFamily="18" charset="0"/>
                  <a:ea typeface="Cambria Math" panose="02040503050406030204" pitchFamily="18" charset="0"/>
                </a:rPr>
                <a:t>44</a:t>
              </a:r>
            </a:p>
          </p:txBody>
        </p:sp>
        <p:sp>
          <p:nvSpPr>
            <p:cNvPr id="57" name="TextBox 56">
              <a:extLst>
                <a:ext uri="{FF2B5EF4-FFF2-40B4-BE49-F238E27FC236}">
                  <a16:creationId xmlns:a16="http://schemas.microsoft.com/office/drawing/2014/main" id="{ACC19851-F686-8B89-9EE8-DBE78F98DA33}"/>
                </a:ext>
              </a:extLst>
            </p:cNvPr>
            <p:cNvSpPr txBox="1"/>
            <p:nvPr/>
          </p:nvSpPr>
          <p:spPr>
            <a:xfrm>
              <a:off x="9112802" y="4618268"/>
              <a:ext cx="354707" cy="276999"/>
            </a:xfrm>
            <a:prstGeom prst="rect">
              <a:avLst/>
            </a:prstGeom>
            <a:noFill/>
          </p:spPr>
          <p:txBody>
            <a:bodyPr wrap="square" rtlCol="0">
              <a:spAutoFit/>
            </a:bodyPr>
            <a:lstStyle/>
            <a:p>
              <a:r>
                <a:rPr lang="en-GB" sz="1200" dirty="0">
                  <a:solidFill>
                    <a:schemeClr val="bg1"/>
                  </a:solidFill>
                  <a:latin typeface="Cambria Math" panose="02040503050406030204" pitchFamily="18" charset="0"/>
                  <a:ea typeface="Cambria Math" panose="02040503050406030204" pitchFamily="18" charset="0"/>
                </a:rPr>
                <a:t>30</a:t>
              </a:r>
            </a:p>
          </p:txBody>
        </p:sp>
        <p:sp>
          <p:nvSpPr>
            <p:cNvPr id="58" name="TextBox 57">
              <a:extLst>
                <a:ext uri="{FF2B5EF4-FFF2-40B4-BE49-F238E27FC236}">
                  <a16:creationId xmlns:a16="http://schemas.microsoft.com/office/drawing/2014/main" id="{65645B3E-B30F-DCF4-13F6-266F7C325A64}"/>
                </a:ext>
              </a:extLst>
            </p:cNvPr>
            <p:cNvSpPr txBox="1"/>
            <p:nvPr/>
          </p:nvSpPr>
          <p:spPr>
            <a:xfrm>
              <a:off x="9470923" y="4618268"/>
              <a:ext cx="354707" cy="276999"/>
            </a:xfrm>
            <a:prstGeom prst="rect">
              <a:avLst/>
            </a:prstGeom>
            <a:noFill/>
          </p:spPr>
          <p:txBody>
            <a:bodyPr wrap="square" rtlCol="0">
              <a:spAutoFit/>
            </a:bodyPr>
            <a:lstStyle/>
            <a:p>
              <a:r>
                <a:rPr lang="en-GB" sz="1200" dirty="0">
                  <a:solidFill>
                    <a:schemeClr val="bg1"/>
                  </a:solidFill>
                  <a:latin typeface="Cambria Math" panose="02040503050406030204" pitchFamily="18" charset="0"/>
                  <a:ea typeface="Cambria Math" panose="02040503050406030204" pitchFamily="18" charset="0"/>
                </a:rPr>
                <a:t>50</a:t>
              </a:r>
            </a:p>
          </p:txBody>
        </p:sp>
        <p:sp>
          <p:nvSpPr>
            <p:cNvPr id="59" name="TextBox 58">
              <a:extLst>
                <a:ext uri="{FF2B5EF4-FFF2-40B4-BE49-F238E27FC236}">
                  <a16:creationId xmlns:a16="http://schemas.microsoft.com/office/drawing/2014/main" id="{90225B31-71AA-6288-1695-AF4BAB8CAE9A}"/>
                </a:ext>
              </a:extLst>
            </p:cNvPr>
            <p:cNvSpPr txBox="1"/>
            <p:nvPr/>
          </p:nvSpPr>
          <p:spPr>
            <a:xfrm>
              <a:off x="8749397" y="5000721"/>
              <a:ext cx="354707" cy="276999"/>
            </a:xfrm>
            <a:prstGeom prst="rect">
              <a:avLst/>
            </a:prstGeom>
            <a:noFill/>
          </p:spPr>
          <p:txBody>
            <a:bodyPr wrap="square" rtlCol="0">
              <a:spAutoFit/>
            </a:bodyPr>
            <a:lstStyle/>
            <a:p>
              <a:r>
                <a:rPr lang="en-GB" sz="1200" dirty="0">
                  <a:solidFill>
                    <a:schemeClr val="bg1"/>
                  </a:solidFill>
                  <a:latin typeface="Cambria Math" panose="02040503050406030204" pitchFamily="18" charset="0"/>
                  <a:ea typeface="Cambria Math" panose="02040503050406030204" pitchFamily="18" charset="0"/>
                </a:rPr>
                <a:t>10</a:t>
              </a:r>
            </a:p>
          </p:txBody>
        </p:sp>
        <p:sp>
          <p:nvSpPr>
            <p:cNvPr id="60" name="TextBox 59">
              <a:extLst>
                <a:ext uri="{FF2B5EF4-FFF2-40B4-BE49-F238E27FC236}">
                  <a16:creationId xmlns:a16="http://schemas.microsoft.com/office/drawing/2014/main" id="{15ABA375-FDEC-63BA-FF18-2C39157498A0}"/>
                </a:ext>
              </a:extLst>
            </p:cNvPr>
            <p:cNvSpPr txBox="1"/>
            <p:nvPr/>
          </p:nvSpPr>
          <p:spPr>
            <a:xfrm>
              <a:off x="9110870" y="4999023"/>
              <a:ext cx="354707" cy="276999"/>
            </a:xfrm>
            <a:prstGeom prst="rect">
              <a:avLst/>
            </a:prstGeom>
            <a:noFill/>
          </p:spPr>
          <p:txBody>
            <a:bodyPr wrap="square" rtlCol="0">
              <a:spAutoFit/>
            </a:bodyPr>
            <a:lstStyle/>
            <a:p>
              <a:r>
                <a:rPr lang="en-GB" sz="1200" dirty="0">
                  <a:solidFill>
                    <a:schemeClr val="bg1"/>
                  </a:solidFill>
                  <a:latin typeface="Cambria Math" panose="02040503050406030204" pitchFamily="18" charset="0"/>
                  <a:ea typeface="Cambria Math" panose="02040503050406030204" pitchFamily="18" charset="0"/>
                </a:rPr>
                <a:t>38</a:t>
              </a:r>
            </a:p>
          </p:txBody>
        </p:sp>
        <p:sp>
          <p:nvSpPr>
            <p:cNvPr id="61" name="TextBox 60">
              <a:extLst>
                <a:ext uri="{FF2B5EF4-FFF2-40B4-BE49-F238E27FC236}">
                  <a16:creationId xmlns:a16="http://schemas.microsoft.com/office/drawing/2014/main" id="{B180BE52-9C11-BCE0-9BB5-74FEE1512DF5}"/>
                </a:ext>
              </a:extLst>
            </p:cNvPr>
            <p:cNvSpPr txBox="1"/>
            <p:nvPr/>
          </p:nvSpPr>
          <p:spPr>
            <a:xfrm>
              <a:off x="9486349" y="4999023"/>
              <a:ext cx="354707" cy="276999"/>
            </a:xfrm>
            <a:prstGeom prst="rect">
              <a:avLst/>
            </a:prstGeom>
            <a:noFill/>
          </p:spPr>
          <p:txBody>
            <a:bodyPr wrap="square" rtlCol="0">
              <a:spAutoFit/>
            </a:bodyPr>
            <a:lstStyle/>
            <a:p>
              <a:r>
                <a:rPr lang="en-GB" sz="1200" dirty="0">
                  <a:solidFill>
                    <a:schemeClr val="bg1"/>
                  </a:solidFill>
                  <a:latin typeface="Cambria Math" panose="02040503050406030204" pitchFamily="18" charset="0"/>
                  <a:ea typeface="Cambria Math" panose="02040503050406030204" pitchFamily="18" charset="0"/>
                </a:rPr>
                <a:t>13</a:t>
              </a:r>
            </a:p>
          </p:txBody>
        </p:sp>
      </p:grpSp>
      <p:grpSp>
        <p:nvGrpSpPr>
          <p:cNvPr id="71" name="Group 70">
            <a:extLst>
              <a:ext uri="{FF2B5EF4-FFF2-40B4-BE49-F238E27FC236}">
                <a16:creationId xmlns:a16="http://schemas.microsoft.com/office/drawing/2014/main" id="{00B9BBFE-B57C-A0AF-F53D-C3F85B3CEACE}"/>
              </a:ext>
            </a:extLst>
          </p:cNvPr>
          <p:cNvGrpSpPr/>
          <p:nvPr/>
        </p:nvGrpSpPr>
        <p:grpSpPr>
          <a:xfrm>
            <a:off x="1230781" y="4831498"/>
            <a:ext cx="1245225" cy="1301758"/>
            <a:chOff x="8746346" y="4185624"/>
            <a:chExt cx="1094710" cy="1144409"/>
          </a:xfrm>
        </p:grpSpPr>
        <p:grpSp>
          <p:nvGrpSpPr>
            <p:cNvPr id="72" name="Group 71">
              <a:extLst>
                <a:ext uri="{FF2B5EF4-FFF2-40B4-BE49-F238E27FC236}">
                  <a16:creationId xmlns:a16="http://schemas.microsoft.com/office/drawing/2014/main" id="{F444CDC9-E1DF-C631-B919-9AF13BACBD36}"/>
                </a:ext>
              </a:extLst>
            </p:cNvPr>
            <p:cNvGrpSpPr/>
            <p:nvPr/>
          </p:nvGrpSpPr>
          <p:grpSpPr>
            <a:xfrm>
              <a:off x="8746346" y="4185624"/>
              <a:ext cx="1081190" cy="1144409"/>
              <a:chOff x="8897587" y="2497926"/>
              <a:chExt cx="1081190" cy="1144409"/>
            </a:xfrm>
          </p:grpSpPr>
          <p:sp>
            <p:nvSpPr>
              <p:cNvPr id="82" name="Rectangle 81">
                <a:extLst>
                  <a:ext uri="{FF2B5EF4-FFF2-40B4-BE49-F238E27FC236}">
                    <a16:creationId xmlns:a16="http://schemas.microsoft.com/office/drawing/2014/main" id="{2735FCC4-F5E3-0BF1-A539-8678F6E04AE0}"/>
                  </a:ext>
                </a:extLst>
              </p:cNvPr>
              <p:cNvSpPr/>
              <p:nvPr/>
            </p:nvSpPr>
            <p:spPr>
              <a:xfrm>
                <a:off x="8898127" y="2497926"/>
                <a:ext cx="361950" cy="381621"/>
              </a:xfrm>
              <a:prstGeom prst="rect">
                <a:avLst/>
              </a:prstGeom>
              <a:no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3" name="Rectangle 82">
                <a:extLst>
                  <a:ext uri="{FF2B5EF4-FFF2-40B4-BE49-F238E27FC236}">
                    <a16:creationId xmlns:a16="http://schemas.microsoft.com/office/drawing/2014/main" id="{CE220250-6A55-CA77-692E-8F1398DA435B}"/>
                  </a:ext>
                </a:extLst>
              </p:cNvPr>
              <p:cNvSpPr/>
              <p:nvPr/>
            </p:nvSpPr>
            <p:spPr>
              <a:xfrm>
                <a:off x="9256524" y="2497926"/>
                <a:ext cx="361950" cy="381621"/>
              </a:xfrm>
              <a:prstGeom prst="rect">
                <a:avLst/>
              </a:prstGeom>
              <a:no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4" name="Rectangle 83">
                <a:extLst>
                  <a:ext uri="{FF2B5EF4-FFF2-40B4-BE49-F238E27FC236}">
                    <a16:creationId xmlns:a16="http://schemas.microsoft.com/office/drawing/2014/main" id="{63C359B5-0947-5C50-6592-30DA13EE1047}"/>
                  </a:ext>
                </a:extLst>
              </p:cNvPr>
              <p:cNvSpPr/>
              <p:nvPr/>
            </p:nvSpPr>
            <p:spPr>
              <a:xfrm>
                <a:off x="9614921" y="2497926"/>
                <a:ext cx="361950" cy="381621"/>
              </a:xfrm>
              <a:prstGeom prst="rect">
                <a:avLst/>
              </a:prstGeom>
              <a:no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5" name="Rectangle 84">
                <a:extLst>
                  <a:ext uri="{FF2B5EF4-FFF2-40B4-BE49-F238E27FC236}">
                    <a16:creationId xmlns:a16="http://schemas.microsoft.com/office/drawing/2014/main" id="{BB61ACC2-33FA-72B5-D089-7C45054E2D69}"/>
                  </a:ext>
                </a:extLst>
              </p:cNvPr>
              <p:cNvSpPr/>
              <p:nvPr/>
            </p:nvSpPr>
            <p:spPr>
              <a:xfrm>
                <a:off x="8898127" y="2879114"/>
                <a:ext cx="361950" cy="381621"/>
              </a:xfrm>
              <a:prstGeom prst="rect">
                <a:avLst/>
              </a:prstGeom>
              <a:no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6" name="Rectangle 85">
                <a:extLst>
                  <a:ext uri="{FF2B5EF4-FFF2-40B4-BE49-F238E27FC236}">
                    <a16:creationId xmlns:a16="http://schemas.microsoft.com/office/drawing/2014/main" id="{EA667473-371C-8A4C-E72A-132A584D6BEF}"/>
                  </a:ext>
                </a:extLst>
              </p:cNvPr>
              <p:cNvSpPr/>
              <p:nvPr/>
            </p:nvSpPr>
            <p:spPr>
              <a:xfrm>
                <a:off x="9256524" y="2879959"/>
                <a:ext cx="361950" cy="381621"/>
              </a:xfrm>
              <a:prstGeom prst="rect">
                <a:avLst/>
              </a:prstGeom>
              <a:no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7" name="Rectangle 86">
                <a:extLst>
                  <a:ext uri="{FF2B5EF4-FFF2-40B4-BE49-F238E27FC236}">
                    <a16:creationId xmlns:a16="http://schemas.microsoft.com/office/drawing/2014/main" id="{549F9ECF-695D-F6C5-324D-EB5118BF30E9}"/>
                  </a:ext>
                </a:extLst>
              </p:cNvPr>
              <p:cNvSpPr/>
              <p:nvPr/>
            </p:nvSpPr>
            <p:spPr>
              <a:xfrm>
                <a:off x="9614921" y="2879547"/>
                <a:ext cx="361950" cy="381621"/>
              </a:xfrm>
              <a:prstGeom prst="rect">
                <a:avLst/>
              </a:prstGeom>
              <a:no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8" name="Rectangle 87">
                <a:extLst>
                  <a:ext uri="{FF2B5EF4-FFF2-40B4-BE49-F238E27FC236}">
                    <a16:creationId xmlns:a16="http://schemas.microsoft.com/office/drawing/2014/main" id="{28ADBAE3-ECA6-03AA-084C-DDB9C7FAD4DB}"/>
                  </a:ext>
                </a:extLst>
              </p:cNvPr>
              <p:cNvSpPr/>
              <p:nvPr/>
            </p:nvSpPr>
            <p:spPr>
              <a:xfrm>
                <a:off x="8897587" y="3260714"/>
                <a:ext cx="361950" cy="381621"/>
              </a:xfrm>
              <a:prstGeom prst="rect">
                <a:avLst/>
              </a:prstGeom>
              <a:no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9" name="Rectangle 88">
                <a:extLst>
                  <a:ext uri="{FF2B5EF4-FFF2-40B4-BE49-F238E27FC236}">
                    <a16:creationId xmlns:a16="http://schemas.microsoft.com/office/drawing/2014/main" id="{277B13F4-F1B4-3575-8DDB-FA43B6A80A21}"/>
                  </a:ext>
                </a:extLst>
              </p:cNvPr>
              <p:cNvSpPr/>
              <p:nvPr/>
            </p:nvSpPr>
            <p:spPr>
              <a:xfrm>
                <a:off x="9259537" y="3260714"/>
                <a:ext cx="361950" cy="381621"/>
              </a:xfrm>
              <a:prstGeom prst="rect">
                <a:avLst/>
              </a:prstGeom>
              <a:no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0" name="Rectangle 89">
                <a:extLst>
                  <a:ext uri="{FF2B5EF4-FFF2-40B4-BE49-F238E27FC236}">
                    <a16:creationId xmlns:a16="http://schemas.microsoft.com/office/drawing/2014/main" id="{74CF887F-BD48-47AE-6A38-B2B70C257E1E}"/>
                  </a:ext>
                </a:extLst>
              </p:cNvPr>
              <p:cNvSpPr/>
              <p:nvPr/>
            </p:nvSpPr>
            <p:spPr>
              <a:xfrm>
                <a:off x="9616827" y="3260713"/>
                <a:ext cx="361950" cy="381621"/>
              </a:xfrm>
              <a:prstGeom prst="rect">
                <a:avLst/>
              </a:prstGeom>
              <a:no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73" name="TextBox 72">
              <a:extLst>
                <a:ext uri="{FF2B5EF4-FFF2-40B4-BE49-F238E27FC236}">
                  <a16:creationId xmlns:a16="http://schemas.microsoft.com/office/drawing/2014/main" id="{71FC5693-9735-E0D7-6914-BE76D2BBC507}"/>
                </a:ext>
              </a:extLst>
            </p:cNvPr>
            <p:cNvSpPr txBox="1"/>
            <p:nvPr/>
          </p:nvSpPr>
          <p:spPr>
            <a:xfrm>
              <a:off x="8759005" y="4237513"/>
              <a:ext cx="354707" cy="276999"/>
            </a:xfrm>
            <a:prstGeom prst="rect">
              <a:avLst/>
            </a:prstGeom>
            <a:noFill/>
          </p:spPr>
          <p:txBody>
            <a:bodyPr wrap="square" rtlCol="0">
              <a:spAutoFit/>
            </a:bodyPr>
            <a:lstStyle/>
            <a:p>
              <a:r>
                <a:rPr lang="en-GB" sz="1200" dirty="0">
                  <a:solidFill>
                    <a:schemeClr val="bg1"/>
                  </a:solidFill>
                  <a:latin typeface="Cambria Math" panose="02040503050406030204" pitchFamily="18" charset="0"/>
                  <a:ea typeface="Cambria Math" panose="02040503050406030204" pitchFamily="18" charset="0"/>
                </a:rPr>
                <a:t>19</a:t>
              </a:r>
            </a:p>
          </p:txBody>
        </p:sp>
        <p:sp>
          <p:nvSpPr>
            <p:cNvPr id="74" name="TextBox 73">
              <a:extLst>
                <a:ext uri="{FF2B5EF4-FFF2-40B4-BE49-F238E27FC236}">
                  <a16:creationId xmlns:a16="http://schemas.microsoft.com/office/drawing/2014/main" id="{8BA72E0C-2B6A-1BD4-6465-ECB4806C82EE}"/>
                </a:ext>
              </a:extLst>
            </p:cNvPr>
            <p:cNvSpPr txBox="1"/>
            <p:nvPr/>
          </p:nvSpPr>
          <p:spPr>
            <a:xfrm>
              <a:off x="9115539" y="4237513"/>
              <a:ext cx="354707" cy="276999"/>
            </a:xfrm>
            <a:prstGeom prst="rect">
              <a:avLst/>
            </a:prstGeom>
            <a:noFill/>
          </p:spPr>
          <p:txBody>
            <a:bodyPr wrap="square" rtlCol="0">
              <a:spAutoFit/>
            </a:bodyPr>
            <a:lstStyle/>
            <a:p>
              <a:r>
                <a:rPr lang="en-GB" sz="1200" dirty="0">
                  <a:solidFill>
                    <a:schemeClr val="bg1"/>
                  </a:solidFill>
                  <a:latin typeface="Cambria Math" panose="02040503050406030204" pitchFamily="18" charset="0"/>
                  <a:ea typeface="Cambria Math" panose="02040503050406030204" pitchFamily="18" charset="0"/>
                </a:rPr>
                <a:t>97</a:t>
              </a:r>
            </a:p>
          </p:txBody>
        </p:sp>
        <p:sp>
          <p:nvSpPr>
            <p:cNvPr id="75" name="TextBox 74">
              <a:extLst>
                <a:ext uri="{FF2B5EF4-FFF2-40B4-BE49-F238E27FC236}">
                  <a16:creationId xmlns:a16="http://schemas.microsoft.com/office/drawing/2014/main" id="{94F0B72C-367C-6829-09C5-8C1A74EDBBD3}"/>
                </a:ext>
              </a:extLst>
            </p:cNvPr>
            <p:cNvSpPr txBox="1"/>
            <p:nvPr/>
          </p:nvSpPr>
          <p:spPr>
            <a:xfrm>
              <a:off x="9466053" y="4237101"/>
              <a:ext cx="354707" cy="276999"/>
            </a:xfrm>
            <a:prstGeom prst="rect">
              <a:avLst/>
            </a:prstGeom>
            <a:noFill/>
          </p:spPr>
          <p:txBody>
            <a:bodyPr wrap="square" rtlCol="0">
              <a:spAutoFit/>
            </a:bodyPr>
            <a:lstStyle/>
            <a:p>
              <a:r>
                <a:rPr lang="en-GB" sz="1200" dirty="0">
                  <a:solidFill>
                    <a:schemeClr val="bg1"/>
                  </a:solidFill>
                  <a:latin typeface="Cambria Math" panose="02040503050406030204" pitchFamily="18" charset="0"/>
                  <a:ea typeface="Cambria Math" panose="02040503050406030204" pitchFamily="18" charset="0"/>
                </a:rPr>
                <a:t>51</a:t>
              </a:r>
            </a:p>
          </p:txBody>
        </p:sp>
        <p:sp>
          <p:nvSpPr>
            <p:cNvPr id="76" name="TextBox 75">
              <a:extLst>
                <a:ext uri="{FF2B5EF4-FFF2-40B4-BE49-F238E27FC236}">
                  <a16:creationId xmlns:a16="http://schemas.microsoft.com/office/drawing/2014/main" id="{854FA6DB-89C5-DCED-769D-A441F5677C94}"/>
                </a:ext>
              </a:extLst>
            </p:cNvPr>
            <p:cNvSpPr txBox="1"/>
            <p:nvPr/>
          </p:nvSpPr>
          <p:spPr>
            <a:xfrm>
              <a:off x="8751762" y="4618268"/>
              <a:ext cx="354707" cy="276999"/>
            </a:xfrm>
            <a:prstGeom prst="rect">
              <a:avLst/>
            </a:prstGeom>
            <a:noFill/>
          </p:spPr>
          <p:txBody>
            <a:bodyPr wrap="square" rtlCol="0">
              <a:spAutoFit/>
            </a:bodyPr>
            <a:lstStyle/>
            <a:p>
              <a:r>
                <a:rPr lang="en-GB" sz="1200" dirty="0">
                  <a:solidFill>
                    <a:schemeClr val="bg1"/>
                  </a:solidFill>
                  <a:latin typeface="Cambria Math" panose="02040503050406030204" pitchFamily="18" charset="0"/>
                  <a:ea typeface="Cambria Math" panose="02040503050406030204" pitchFamily="18" charset="0"/>
                </a:rPr>
                <a:t>44</a:t>
              </a:r>
            </a:p>
          </p:txBody>
        </p:sp>
        <p:sp>
          <p:nvSpPr>
            <p:cNvPr id="77" name="TextBox 76">
              <a:extLst>
                <a:ext uri="{FF2B5EF4-FFF2-40B4-BE49-F238E27FC236}">
                  <a16:creationId xmlns:a16="http://schemas.microsoft.com/office/drawing/2014/main" id="{E687D806-9762-2384-959D-773E5C1C0336}"/>
                </a:ext>
              </a:extLst>
            </p:cNvPr>
            <p:cNvSpPr txBox="1"/>
            <p:nvPr/>
          </p:nvSpPr>
          <p:spPr>
            <a:xfrm>
              <a:off x="9112802" y="4618268"/>
              <a:ext cx="354707" cy="276999"/>
            </a:xfrm>
            <a:prstGeom prst="rect">
              <a:avLst/>
            </a:prstGeom>
            <a:noFill/>
          </p:spPr>
          <p:txBody>
            <a:bodyPr wrap="square" rtlCol="0">
              <a:spAutoFit/>
            </a:bodyPr>
            <a:lstStyle/>
            <a:p>
              <a:r>
                <a:rPr lang="en-GB" sz="1200" dirty="0">
                  <a:solidFill>
                    <a:schemeClr val="bg1"/>
                  </a:solidFill>
                  <a:latin typeface="Cambria Math" panose="02040503050406030204" pitchFamily="18" charset="0"/>
                  <a:ea typeface="Cambria Math" panose="02040503050406030204" pitchFamily="18" charset="0"/>
                </a:rPr>
                <a:t>30</a:t>
              </a:r>
            </a:p>
          </p:txBody>
        </p:sp>
        <p:sp>
          <p:nvSpPr>
            <p:cNvPr id="78" name="TextBox 77">
              <a:extLst>
                <a:ext uri="{FF2B5EF4-FFF2-40B4-BE49-F238E27FC236}">
                  <a16:creationId xmlns:a16="http://schemas.microsoft.com/office/drawing/2014/main" id="{0A89BA02-0065-F479-C467-E1B166C4337F}"/>
                </a:ext>
              </a:extLst>
            </p:cNvPr>
            <p:cNvSpPr txBox="1"/>
            <p:nvPr/>
          </p:nvSpPr>
          <p:spPr>
            <a:xfrm>
              <a:off x="9470923" y="4618268"/>
              <a:ext cx="354707" cy="276999"/>
            </a:xfrm>
            <a:prstGeom prst="rect">
              <a:avLst/>
            </a:prstGeom>
            <a:noFill/>
          </p:spPr>
          <p:txBody>
            <a:bodyPr wrap="square" rtlCol="0">
              <a:spAutoFit/>
            </a:bodyPr>
            <a:lstStyle/>
            <a:p>
              <a:r>
                <a:rPr lang="en-GB" sz="1200" dirty="0">
                  <a:solidFill>
                    <a:schemeClr val="bg1"/>
                  </a:solidFill>
                  <a:latin typeface="Cambria Math" panose="02040503050406030204" pitchFamily="18" charset="0"/>
                  <a:ea typeface="Cambria Math" panose="02040503050406030204" pitchFamily="18" charset="0"/>
                </a:rPr>
                <a:t>50</a:t>
              </a:r>
            </a:p>
          </p:txBody>
        </p:sp>
        <p:sp>
          <p:nvSpPr>
            <p:cNvPr id="79" name="TextBox 78">
              <a:extLst>
                <a:ext uri="{FF2B5EF4-FFF2-40B4-BE49-F238E27FC236}">
                  <a16:creationId xmlns:a16="http://schemas.microsoft.com/office/drawing/2014/main" id="{1278EF67-24D4-D718-1A35-D2A9E4203CA8}"/>
                </a:ext>
              </a:extLst>
            </p:cNvPr>
            <p:cNvSpPr txBox="1"/>
            <p:nvPr/>
          </p:nvSpPr>
          <p:spPr>
            <a:xfrm>
              <a:off x="8749397" y="5000721"/>
              <a:ext cx="354707" cy="276999"/>
            </a:xfrm>
            <a:prstGeom prst="rect">
              <a:avLst/>
            </a:prstGeom>
            <a:noFill/>
          </p:spPr>
          <p:txBody>
            <a:bodyPr wrap="square" rtlCol="0">
              <a:spAutoFit/>
            </a:bodyPr>
            <a:lstStyle/>
            <a:p>
              <a:r>
                <a:rPr lang="en-GB" sz="1200" dirty="0">
                  <a:solidFill>
                    <a:schemeClr val="bg1"/>
                  </a:solidFill>
                  <a:latin typeface="Cambria Math" panose="02040503050406030204" pitchFamily="18" charset="0"/>
                  <a:ea typeface="Cambria Math" panose="02040503050406030204" pitchFamily="18" charset="0"/>
                </a:rPr>
                <a:t>10</a:t>
              </a:r>
            </a:p>
          </p:txBody>
        </p:sp>
        <p:sp>
          <p:nvSpPr>
            <p:cNvPr id="80" name="TextBox 79">
              <a:extLst>
                <a:ext uri="{FF2B5EF4-FFF2-40B4-BE49-F238E27FC236}">
                  <a16:creationId xmlns:a16="http://schemas.microsoft.com/office/drawing/2014/main" id="{41081804-F9CE-284E-8FA5-F0505D4A5C6A}"/>
                </a:ext>
              </a:extLst>
            </p:cNvPr>
            <p:cNvSpPr txBox="1"/>
            <p:nvPr/>
          </p:nvSpPr>
          <p:spPr>
            <a:xfrm>
              <a:off x="9110870" y="4999023"/>
              <a:ext cx="354707" cy="276999"/>
            </a:xfrm>
            <a:prstGeom prst="rect">
              <a:avLst/>
            </a:prstGeom>
            <a:noFill/>
          </p:spPr>
          <p:txBody>
            <a:bodyPr wrap="square" rtlCol="0">
              <a:spAutoFit/>
            </a:bodyPr>
            <a:lstStyle/>
            <a:p>
              <a:r>
                <a:rPr lang="en-GB" sz="1200" dirty="0">
                  <a:solidFill>
                    <a:schemeClr val="bg1"/>
                  </a:solidFill>
                  <a:latin typeface="Cambria Math" panose="02040503050406030204" pitchFamily="18" charset="0"/>
                  <a:ea typeface="Cambria Math" panose="02040503050406030204" pitchFamily="18" charset="0"/>
                </a:rPr>
                <a:t>38</a:t>
              </a:r>
            </a:p>
          </p:txBody>
        </p:sp>
        <p:sp>
          <p:nvSpPr>
            <p:cNvPr id="81" name="TextBox 80">
              <a:extLst>
                <a:ext uri="{FF2B5EF4-FFF2-40B4-BE49-F238E27FC236}">
                  <a16:creationId xmlns:a16="http://schemas.microsoft.com/office/drawing/2014/main" id="{4D3DC0D7-0481-84B9-91FF-81E979A5E2DD}"/>
                </a:ext>
              </a:extLst>
            </p:cNvPr>
            <p:cNvSpPr txBox="1"/>
            <p:nvPr/>
          </p:nvSpPr>
          <p:spPr>
            <a:xfrm>
              <a:off x="9486349" y="4999023"/>
              <a:ext cx="354707" cy="276999"/>
            </a:xfrm>
            <a:prstGeom prst="rect">
              <a:avLst/>
            </a:prstGeom>
            <a:noFill/>
          </p:spPr>
          <p:txBody>
            <a:bodyPr wrap="square" rtlCol="0">
              <a:spAutoFit/>
            </a:bodyPr>
            <a:lstStyle/>
            <a:p>
              <a:r>
                <a:rPr lang="en-GB" sz="1200" dirty="0">
                  <a:solidFill>
                    <a:schemeClr val="bg1"/>
                  </a:solidFill>
                  <a:latin typeface="Cambria Math" panose="02040503050406030204" pitchFamily="18" charset="0"/>
                  <a:ea typeface="Cambria Math" panose="02040503050406030204" pitchFamily="18" charset="0"/>
                </a:rPr>
                <a:t>13</a:t>
              </a:r>
            </a:p>
          </p:txBody>
        </p:sp>
      </p:grpSp>
      <p:grpSp>
        <p:nvGrpSpPr>
          <p:cNvPr id="111" name="Group 110">
            <a:extLst>
              <a:ext uri="{FF2B5EF4-FFF2-40B4-BE49-F238E27FC236}">
                <a16:creationId xmlns:a16="http://schemas.microsoft.com/office/drawing/2014/main" id="{40DF9C1A-1A3C-5180-C25B-36DC57974850}"/>
              </a:ext>
            </a:extLst>
          </p:cNvPr>
          <p:cNvGrpSpPr/>
          <p:nvPr/>
        </p:nvGrpSpPr>
        <p:grpSpPr>
          <a:xfrm>
            <a:off x="3221385" y="798377"/>
            <a:ext cx="819390" cy="868652"/>
            <a:chOff x="3076167" y="582281"/>
            <a:chExt cx="819390" cy="868652"/>
          </a:xfrm>
        </p:grpSpPr>
        <p:sp>
          <p:nvSpPr>
            <p:cNvPr id="102" name="Rectangle 101">
              <a:extLst>
                <a:ext uri="{FF2B5EF4-FFF2-40B4-BE49-F238E27FC236}">
                  <a16:creationId xmlns:a16="http://schemas.microsoft.com/office/drawing/2014/main" id="{0B69548A-3557-0209-2C14-E787AA75B87C}"/>
                </a:ext>
              </a:extLst>
            </p:cNvPr>
            <p:cNvSpPr/>
            <p:nvPr/>
          </p:nvSpPr>
          <p:spPr>
            <a:xfrm>
              <a:off x="3076167" y="582281"/>
              <a:ext cx="411716" cy="434092"/>
            </a:xfrm>
            <a:prstGeom prst="rect">
              <a:avLst/>
            </a:prstGeom>
            <a:no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3" name="Rectangle 102">
              <a:extLst>
                <a:ext uri="{FF2B5EF4-FFF2-40B4-BE49-F238E27FC236}">
                  <a16:creationId xmlns:a16="http://schemas.microsoft.com/office/drawing/2014/main" id="{1987C461-C269-D5A5-C61D-BAA831AA6966}"/>
                </a:ext>
              </a:extLst>
            </p:cNvPr>
            <p:cNvSpPr/>
            <p:nvPr/>
          </p:nvSpPr>
          <p:spPr>
            <a:xfrm>
              <a:off x="3483841" y="582281"/>
              <a:ext cx="411716" cy="434092"/>
            </a:xfrm>
            <a:prstGeom prst="rect">
              <a:avLst/>
            </a:prstGeom>
            <a:no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5" name="Rectangle 104">
              <a:extLst>
                <a:ext uri="{FF2B5EF4-FFF2-40B4-BE49-F238E27FC236}">
                  <a16:creationId xmlns:a16="http://schemas.microsoft.com/office/drawing/2014/main" id="{E8E4A566-6E4B-1796-C8D4-DB51005D3F75}"/>
                </a:ext>
              </a:extLst>
            </p:cNvPr>
            <p:cNvSpPr/>
            <p:nvPr/>
          </p:nvSpPr>
          <p:spPr>
            <a:xfrm>
              <a:off x="3076167" y="1015880"/>
              <a:ext cx="411716" cy="434092"/>
            </a:xfrm>
            <a:prstGeom prst="rect">
              <a:avLst/>
            </a:prstGeom>
            <a:no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6" name="Rectangle 105">
              <a:extLst>
                <a:ext uri="{FF2B5EF4-FFF2-40B4-BE49-F238E27FC236}">
                  <a16:creationId xmlns:a16="http://schemas.microsoft.com/office/drawing/2014/main" id="{986158BB-E968-B6CF-4B2E-3C43FAC9D97C}"/>
                </a:ext>
              </a:extLst>
            </p:cNvPr>
            <p:cNvSpPr/>
            <p:nvPr/>
          </p:nvSpPr>
          <p:spPr>
            <a:xfrm>
              <a:off x="3483841" y="1016841"/>
              <a:ext cx="411716" cy="434092"/>
            </a:xfrm>
            <a:prstGeom prst="rect">
              <a:avLst/>
            </a:prstGeom>
            <a:no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3" name="TextBox 92">
              <a:extLst>
                <a:ext uri="{FF2B5EF4-FFF2-40B4-BE49-F238E27FC236}">
                  <a16:creationId xmlns:a16="http://schemas.microsoft.com/office/drawing/2014/main" id="{6AEC45F5-BA91-2981-3BBE-65D11FF9FC3B}"/>
                </a:ext>
              </a:extLst>
            </p:cNvPr>
            <p:cNvSpPr txBox="1"/>
            <p:nvPr/>
          </p:nvSpPr>
          <p:spPr>
            <a:xfrm>
              <a:off x="3089950" y="641303"/>
              <a:ext cx="403477" cy="276999"/>
            </a:xfrm>
            <a:prstGeom prst="rect">
              <a:avLst/>
            </a:prstGeom>
            <a:noFill/>
          </p:spPr>
          <p:txBody>
            <a:bodyPr wrap="square" rtlCol="0">
              <a:spAutoFit/>
            </a:bodyPr>
            <a:lstStyle/>
            <a:p>
              <a:r>
                <a:rPr lang="en-GB" sz="1200" dirty="0">
                  <a:solidFill>
                    <a:schemeClr val="bg1"/>
                  </a:solidFill>
                  <a:latin typeface="Cambria Math" panose="02040503050406030204" pitchFamily="18" charset="0"/>
                  <a:ea typeface="Cambria Math" panose="02040503050406030204" pitchFamily="18" charset="0"/>
                </a:rPr>
                <a:t>97</a:t>
              </a:r>
            </a:p>
          </p:txBody>
        </p:sp>
      </p:grpSp>
      <p:grpSp>
        <p:nvGrpSpPr>
          <p:cNvPr id="112" name="Group 111">
            <a:extLst>
              <a:ext uri="{FF2B5EF4-FFF2-40B4-BE49-F238E27FC236}">
                <a16:creationId xmlns:a16="http://schemas.microsoft.com/office/drawing/2014/main" id="{8D2A442E-C7A0-BCD0-99E8-4F937AF6CDF5}"/>
              </a:ext>
            </a:extLst>
          </p:cNvPr>
          <p:cNvGrpSpPr/>
          <p:nvPr/>
        </p:nvGrpSpPr>
        <p:grpSpPr>
          <a:xfrm>
            <a:off x="3230478" y="2215692"/>
            <a:ext cx="822814" cy="868652"/>
            <a:chOff x="3076167" y="582281"/>
            <a:chExt cx="822814" cy="868652"/>
          </a:xfrm>
        </p:grpSpPr>
        <p:sp>
          <p:nvSpPr>
            <p:cNvPr id="113" name="Rectangle 112">
              <a:extLst>
                <a:ext uri="{FF2B5EF4-FFF2-40B4-BE49-F238E27FC236}">
                  <a16:creationId xmlns:a16="http://schemas.microsoft.com/office/drawing/2014/main" id="{95EA8A3A-7EF7-3890-7DF0-2F73968E7231}"/>
                </a:ext>
              </a:extLst>
            </p:cNvPr>
            <p:cNvSpPr/>
            <p:nvPr/>
          </p:nvSpPr>
          <p:spPr>
            <a:xfrm>
              <a:off x="3076167" y="582281"/>
              <a:ext cx="411716" cy="434092"/>
            </a:xfrm>
            <a:prstGeom prst="rect">
              <a:avLst/>
            </a:prstGeom>
            <a:no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4" name="Rectangle 113">
              <a:extLst>
                <a:ext uri="{FF2B5EF4-FFF2-40B4-BE49-F238E27FC236}">
                  <a16:creationId xmlns:a16="http://schemas.microsoft.com/office/drawing/2014/main" id="{6B1224DA-301E-A2AA-C36C-6B44F98CB020}"/>
                </a:ext>
              </a:extLst>
            </p:cNvPr>
            <p:cNvSpPr/>
            <p:nvPr/>
          </p:nvSpPr>
          <p:spPr>
            <a:xfrm>
              <a:off x="3483841" y="582281"/>
              <a:ext cx="411716" cy="434092"/>
            </a:xfrm>
            <a:prstGeom prst="rect">
              <a:avLst/>
            </a:prstGeom>
            <a:no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5" name="Rectangle 114">
              <a:extLst>
                <a:ext uri="{FF2B5EF4-FFF2-40B4-BE49-F238E27FC236}">
                  <a16:creationId xmlns:a16="http://schemas.microsoft.com/office/drawing/2014/main" id="{A2A72DF0-834E-A505-CB04-6103CC46CA0C}"/>
                </a:ext>
              </a:extLst>
            </p:cNvPr>
            <p:cNvSpPr/>
            <p:nvPr/>
          </p:nvSpPr>
          <p:spPr>
            <a:xfrm>
              <a:off x="3076167" y="1015880"/>
              <a:ext cx="411716" cy="434092"/>
            </a:xfrm>
            <a:prstGeom prst="rect">
              <a:avLst/>
            </a:prstGeom>
            <a:no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6" name="Rectangle 115">
              <a:extLst>
                <a:ext uri="{FF2B5EF4-FFF2-40B4-BE49-F238E27FC236}">
                  <a16:creationId xmlns:a16="http://schemas.microsoft.com/office/drawing/2014/main" id="{9F8FBE6F-5A89-DA50-4A56-70F95AA82EB7}"/>
                </a:ext>
              </a:extLst>
            </p:cNvPr>
            <p:cNvSpPr/>
            <p:nvPr/>
          </p:nvSpPr>
          <p:spPr>
            <a:xfrm>
              <a:off x="3483841" y="1016841"/>
              <a:ext cx="411716" cy="434092"/>
            </a:xfrm>
            <a:prstGeom prst="rect">
              <a:avLst/>
            </a:prstGeom>
            <a:no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7" name="TextBox 116">
              <a:extLst>
                <a:ext uri="{FF2B5EF4-FFF2-40B4-BE49-F238E27FC236}">
                  <a16:creationId xmlns:a16="http://schemas.microsoft.com/office/drawing/2014/main" id="{D48C450F-2FDD-8B14-4367-4A4ADE68093E}"/>
                </a:ext>
              </a:extLst>
            </p:cNvPr>
            <p:cNvSpPr txBox="1"/>
            <p:nvPr/>
          </p:nvSpPr>
          <p:spPr>
            <a:xfrm>
              <a:off x="3089950" y="641303"/>
              <a:ext cx="403477" cy="276999"/>
            </a:xfrm>
            <a:prstGeom prst="rect">
              <a:avLst/>
            </a:prstGeom>
            <a:noFill/>
          </p:spPr>
          <p:txBody>
            <a:bodyPr wrap="square" rtlCol="0">
              <a:spAutoFit/>
            </a:bodyPr>
            <a:lstStyle/>
            <a:p>
              <a:r>
                <a:rPr lang="en-GB" sz="1200" dirty="0">
                  <a:solidFill>
                    <a:schemeClr val="bg1"/>
                  </a:solidFill>
                  <a:latin typeface="Cambria Math" panose="02040503050406030204" pitchFamily="18" charset="0"/>
                  <a:ea typeface="Cambria Math" panose="02040503050406030204" pitchFamily="18" charset="0"/>
                </a:rPr>
                <a:t>97</a:t>
              </a:r>
            </a:p>
          </p:txBody>
        </p:sp>
        <p:sp>
          <p:nvSpPr>
            <p:cNvPr id="118" name="TextBox 117">
              <a:extLst>
                <a:ext uri="{FF2B5EF4-FFF2-40B4-BE49-F238E27FC236}">
                  <a16:creationId xmlns:a16="http://schemas.microsoft.com/office/drawing/2014/main" id="{9A7DFB47-973A-9D2B-0262-D5E3A55B1F15}"/>
                </a:ext>
              </a:extLst>
            </p:cNvPr>
            <p:cNvSpPr txBox="1"/>
            <p:nvPr/>
          </p:nvSpPr>
          <p:spPr>
            <a:xfrm>
              <a:off x="3495504" y="641303"/>
              <a:ext cx="403477" cy="315085"/>
            </a:xfrm>
            <a:prstGeom prst="rect">
              <a:avLst/>
            </a:prstGeom>
            <a:noFill/>
          </p:spPr>
          <p:txBody>
            <a:bodyPr wrap="square" rtlCol="0">
              <a:spAutoFit/>
            </a:bodyPr>
            <a:lstStyle/>
            <a:p>
              <a:r>
                <a:rPr lang="en-GB" sz="1200" dirty="0">
                  <a:solidFill>
                    <a:schemeClr val="bg1"/>
                  </a:solidFill>
                  <a:latin typeface="Cambria Math" panose="02040503050406030204" pitchFamily="18" charset="0"/>
                  <a:ea typeface="Cambria Math" panose="02040503050406030204" pitchFamily="18" charset="0"/>
                </a:rPr>
                <a:t>97</a:t>
              </a:r>
            </a:p>
          </p:txBody>
        </p:sp>
      </p:grpSp>
      <p:grpSp>
        <p:nvGrpSpPr>
          <p:cNvPr id="121" name="Group 120">
            <a:extLst>
              <a:ext uri="{FF2B5EF4-FFF2-40B4-BE49-F238E27FC236}">
                <a16:creationId xmlns:a16="http://schemas.microsoft.com/office/drawing/2014/main" id="{0F1B71FB-80E6-3CF1-A645-99588E9260FE}"/>
              </a:ext>
            </a:extLst>
          </p:cNvPr>
          <p:cNvGrpSpPr/>
          <p:nvPr/>
        </p:nvGrpSpPr>
        <p:grpSpPr>
          <a:xfrm>
            <a:off x="3230478" y="3633318"/>
            <a:ext cx="822814" cy="868652"/>
            <a:chOff x="3076167" y="582281"/>
            <a:chExt cx="822814" cy="868652"/>
          </a:xfrm>
        </p:grpSpPr>
        <p:sp>
          <p:nvSpPr>
            <p:cNvPr id="122" name="Rectangle 121">
              <a:extLst>
                <a:ext uri="{FF2B5EF4-FFF2-40B4-BE49-F238E27FC236}">
                  <a16:creationId xmlns:a16="http://schemas.microsoft.com/office/drawing/2014/main" id="{EF9F2104-F8C5-C5A5-40AF-A31363B99BEF}"/>
                </a:ext>
              </a:extLst>
            </p:cNvPr>
            <p:cNvSpPr/>
            <p:nvPr/>
          </p:nvSpPr>
          <p:spPr>
            <a:xfrm>
              <a:off x="3076167" y="582281"/>
              <a:ext cx="411716" cy="434092"/>
            </a:xfrm>
            <a:prstGeom prst="rect">
              <a:avLst/>
            </a:prstGeom>
            <a:no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3" name="Rectangle 122">
              <a:extLst>
                <a:ext uri="{FF2B5EF4-FFF2-40B4-BE49-F238E27FC236}">
                  <a16:creationId xmlns:a16="http://schemas.microsoft.com/office/drawing/2014/main" id="{B1B11ACD-8450-409E-F014-D2F99BA85F6D}"/>
                </a:ext>
              </a:extLst>
            </p:cNvPr>
            <p:cNvSpPr/>
            <p:nvPr/>
          </p:nvSpPr>
          <p:spPr>
            <a:xfrm>
              <a:off x="3483841" y="582281"/>
              <a:ext cx="411716" cy="434092"/>
            </a:xfrm>
            <a:prstGeom prst="rect">
              <a:avLst/>
            </a:prstGeom>
            <a:no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4" name="Rectangle 123">
              <a:extLst>
                <a:ext uri="{FF2B5EF4-FFF2-40B4-BE49-F238E27FC236}">
                  <a16:creationId xmlns:a16="http://schemas.microsoft.com/office/drawing/2014/main" id="{D9631563-26DB-B34A-AE0F-05EA208A3495}"/>
                </a:ext>
              </a:extLst>
            </p:cNvPr>
            <p:cNvSpPr/>
            <p:nvPr/>
          </p:nvSpPr>
          <p:spPr>
            <a:xfrm>
              <a:off x="3076167" y="1015880"/>
              <a:ext cx="411716" cy="434092"/>
            </a:xfrm>
            <a:prstGeom prst="rect">
              <a:avLst/>
            </a:prstGeom>
            <a:no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5" name="Rectangle 124">
              <a:extLst>
                <a:ext uri="{FF2B5EF4-FFF2-40B4-BE49-F238E27FC236}">
                  <a16:creationId xmlns:a16="http://schemas.microsoft.com/office/drawing/2014/main" id="{43B37A43-BC33-D21C-6413-EDB03C6DB6EC}"/>
                </a:ext>
              </a:extLst>
            </p:cNvPr>
            <p:cNvSpPr/>
            <p:nvPr/>
          </p:nvSpPr>
          <p:spPr>
            <a:xfrm>
              <a:off x="3483841" y="1016841"/>
              <a:ext cx="411716" cy="434092"/>
            </a:xfrm>
            <a:prstGeom prst="rect">
              <a:avLst/>
            </a:prstGeom>
            <a:no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6" name="TextBox 125">
              <a:extLst>
                <a:ext uri="{FF2B5EF4-FFF2-40B4-BE49-F238E27FC236}">
                  <a16:creationId xmlns:a16="http://schemas.microsoft.com/office/drawing/2014/main" id="{E098FBD5-9743-2B7D-9648-7AAB44F1E1B0}"/>
                </a:ext>
              </a:extLst>
            </p:cNvPr>
            <p:cNvSpPr txBox="1"/>
            <p:nvPr/>
          </p:nvSpPr>
          <p:spPr>
            <a:xfrm>
              <a:off x="3089950" y="641303"/>
              <a:ext cx="403477" cy="315085"/>
            </a:xfrm>
            <a:prstGeom prst="rect">
              <a:avLst/>
            </a:prstGeom>
            <a:noFill/>
          </p:spPr>
          <p:txBody>
            <a:bodyPr wrap="square" rtlCol="0">
              <a:spAutoFit/>
            </a:bodyPr>
            <a:lstStyle/>
            <a:p>
              <a:r>
                <a:rPr lang="en-GB" sz="1200" dirty="0">
                  <a:solidFill>
                    <a:schemeClr val="bg1"/>
                  </a:solidFill>
                  <a:latin typeface="Cambria Math" panose="02040503050406030204" pitchFamily="18" charset="0"/>
                  <a:ea typeface="Cambria Math" panose="02040503050406030204" pitchFamily="18" charset="0"/>
                </a:rPr>
                <a:t>19</a:t>
              </a:r>
            </a:p>
          </p:txBody>
        </p:sp>
        <p:sp>
          <p:nvSpPr>
            <p:cNvPr id="127" name="TextBox 126">
              <a:extLst>
                <a:ext uri="{FF2B5EF4-FFF2-40B4-BE49-F238E27FC236}">
                  <a16:creationId xmlns:a16="http://schemas.microsoft.com/office/drawing/2014/main" id="{D4E77717-4F73-6E30-9039-DFFA99E0E54E}"/>
                </a:ext>
              </a:extLst>
            </p:cNvPr>
            <p:cNvSpPr txBox="1"/>
            <p:nvPr/>
          </p:nvSpPr>
          <p:spPr>
            <a:xfrm>
              <a:off x="3495504" y="641303"/>
              <a:ext cx="403477" cy="315085"/>
            </a:xfrm>
            <a:prstGeom prst="rect">
              <a:avLst/>
            </a:prstGeom>
            <a:noFill/>
          </p:spPr>
          <p:txBody>
            <a:bodyPr wrap="square" rtlCol="0">
              <a:spAutoFit/>
            </a:bodyPr>
            <a:lstStyle/>
            <a:p>
              <a:r>
                <a:rPr lang="en-GB" sz="1200" dirty="0">
                  <a:solidFill>
                    <a:schemeClr val="bg1"/>
                  </a:solidFill>
                  <a:latin typeface="Cambria Math" panose="02040503050406030204" pitchFamily="18" charset="0"/>
                  <a:ea typeface="Cambria Math" panose="02040503050406030204" pitchFamily="18" charset="0"/>
                </a:rPr>
                <a:t>97</a:t>
              </a:r>
            </a:p>
          </p:txBody>
        </p:sp>
        <p:sp>
          <p:nvSpPr>
            <p:cNvPr id="128" name="TextBox 127">
              <a:extLst>
                <a:ext uri="{FF2B5EF4-FFF2-40B4-BE49-F238E27FC236}">
                  <a16:creationId xmlns:a16="http://schemas.microsoft.com/office/drawing/2014/main" id="{E5423A6D-F56E-5338-C81E-471DD63A6CD1}"/>
                </a:ext>
              </a:extLst>
            </p:cNvPr>
            <p:cNvSpPr txBox="1"/>
            <p:nvPr/>
          </p:nvSpPr>
          <p:spPr>
            <a:xfrm>
              <a:off x="3081711" y="1074410"/>
              <a:ext cx="403477" cy="315085"/>
            </a:xfrm>
            <a:prstGeom prst="rect">
              <a:avLst/>
            </a:prstGeom>
            <a:noFill/>
          </p:spPr>
          <p:txBody>
            <a:bodyPr wrap="square" rtlCol="0">
              <a:spAutoFit/>
            </a:bodyPr>
            <a:lstStyle/>
            <a:p>
              <a:r>
                <a:rPr lang="en-GB" sz="1200" dirty="0">
                  <a:solidFill>
                    <a:schemeClr val="bg1"/>
                  </a:solidFill>
                  <a:latin typeface="Cambria Math" panose="02040503050406030204" pitchFamily="18" charset="0"/>
                  <a:ea typeface="Cambria Math" panose="02040503050406030204" pitchFamily="18" charset="0"/>
                </a:rPr>
                <a:t>44</a:t>
              </a:r>
            </a:p>
          </p:txBody>
        </p:sp>
      </p:grpSp>
      <p:grpSp>
        <p:nvGrpSpPr>
          <p:cNvPr id="130" name="Group 129">
            <a:extLst>
              <a:ext uri="{FF2B5EF4-FFF2-40B4-BE49-F238E27FC236}">
                <a16:creationId xmlns:a16="http://schemas.microsoft.com/office/drawing/2014/main" id="{0D530AA6-E623-8480-83BF-CB9723A7F4F2}"/>
              </a:ext>
            </a:extLst>
          </p:cNvPr>
          <p:cNvGrpSpPr/>
          <p:nvPr/>
        </p:nvGrpSpPr>
        <p:grpSpPr>
          <a:xfrm>
            <a:off x="3230478" y="5050944"/>
            <a:ext cx="822814" cy="868652"/>
            <a:chOff x="3076167" y="582281"/>
            <a:chExt cx="822814" cy="868652"/>
          </a:xfrm>
        </p:grpSpPr>
        <p:sp>
          <p:nvSpPr>
            <p:cNvPr id="131" name="Rectangle 130">
              <a:extLst>
                <a:ext uri="{FF2B5EF4-FFF2-40B4-BE49-F238E27FC236}">
                  <a16:creationId xmlns:a16="http://schemas.microsoft.com/office/drawing/2014/main" id="{31372E0D-6E2C-A639-442B-95AEDE5C00A7}"/>
                </a:ext>
              </a:extLst>
            </p:cNvPr>
            <p:cNvSpPr/>
            <p:nvPr/>
          </p:nvSpPr>
          <p:spPr>
            <a:xfrm>
              <a:off x="3076167" y="582281"/>
              <a:ext cx="411716" cy="434092"/>
            </a:xfrm>
            <a:prstGeom prst="rect">
              <a:avLst/>
            </a:prstGeom>
            <a:no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2" name="Rectangle 131">
              <a:extLst>
                <a:ext uri="{FF2B5EF4-FFF2-40B4-BE49-F238E27FC236}">
                  <a16:creationId xmlns:a16="http://schemas.microsoft.com/office/drawing/2014/main" id="{F4779DBF-D6B7-C0D5-09DA-AE10F69A2A71}"/>
                </a:ext>
              </a:extLst>
            </p:cNvPr>
            <p:cNvSpPr/>
            <p:nvPr/>
          </p:nvSpPr>
          <p:spPr>
            <a:xfrm>
              <a:off x="3483841" y="582281"/>
              <a:ext cx="411716" cy="434092"/>
            </a:xfrm>
            <a:prstGeom prst="rect">
              <a:avLst/>
            </a:prstGeom>
            <a:no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3" name="Rectangle 132">
              <a:extLst>
                <a:ext uri="{FF2B5EF4-FFF2-40B4-BE49-F238E27FC236}">
                  <a16:creationId xmlns:a16="http://schemas.microsoft.com/office/drawing/2014/main" id="{897BC3E2-F89D-181D-0A27-448F4C51E96A}"/>
                </a:ext>
              </a:extLst>
            </p:cNvPr>
            <p:cNvSpPr/>
            <p:nvPr/>
          </p:nvSpPr>
          <p:spPr>
            <a:xfrm>
              <a:off x="3076167" y="1015880"/>
              <a:ext cx="411716" cy="434092"/>
            </a:xfrm>
            <a:prstGeom prst="rect">
              <a:avLst/>
            </a:prstGeom>
            <a:no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4" name="Rectangle 133">
              <a:extLst>
                <a:ext uri="{FF2B5EF4-FFF2-40B4-BE49-F238E27FC236}">
                  <a16:creationId xmlns:a16="http://schemas.microsoft.com/office/drawing/2014/main" id="{6F398CF9-1304-DA21-DB56-3D418B97C3EB}"/>
                </a:ext>
              </a:extLst>
            </p:cNvPr>
            <p:cNvSpPr/>
            <p:nvPr/>
          </p:nvSpPr>
          <p:spPr>
            <a:xfrm>
              <a:off x="3483841" y="1016841"/>
              <a:ext cx="411716" cy="434092"/>
            </a:xfrm>
            <a:prstGeom prst="rect">
              <a:avLst/>
            </a:prstGeom>
            <a:no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5" name="TextBox 134">
              <a:extLst>
                <a:ext uri="{FF2B5EF4-FFF2-40B4-BE49-F238E27FC236}">
                  <a16:creationId xmlns:a16="http://schemas.microsoft.com/office/drawing/2014/main" id="{AE1D8987-60E5-264C-242E-811F48D9AD03}"/>
                </a:ext>
              </a:extLst>
            </p:cNvPr>
            <p:cNvSpPr txBox="1"/>
            <p:nvPr/>
          </p:nvSpPr>
          <p:spPr>
            <a:xfrm>
              <a:off x="3089950" y="641303"/>
              <a:ext cx="403477" cy="315085"/>
            </a:xfrm>
            <a:prstGeom prst="rect">
              <a:avLst/>
            </a:prstGeom>
            <a:noFill/>
          </p:spPr>
          <p:txBody>
            <a:bodyPr wrap="square" rtlCol="0">
              <a:spAutoFit/>
            </a:bodyPr>
            <a:lstStyle/>
            <a:p>
              <a:r>
                <a:rPr lang="en-GB" sz="1200" dirty="0">
                  <a:solidFill>
                    <a:schemeClr val="bg1"/>
                  </a:solidFill>
                  <a:latin typeface="Cambria Math" panose="02040503050406030204" pitchFamily="18" charset="0"/>
                  <a:ea typeface="Cambria Math" panose="02040503050406030204" pitchFamily="18" charset="0"/>
                </a:rPr>
                <a:t>19</a:t>
              </a:r>
            </a:p>
          </p:txBody>
        </p:sp>
        <p:sp>
          <p:nvSpPr>
            <p:cNvPr id="136" name="TextBox 135">
              <a:extLst>
                <a:ext uri="{FF2B5EF4-FFF2-40B4-BE49-F238E27FC236}">
                  <a16:creationId xmlns:a16="http://schemas.microsoft.com/office/drawing/2014/main" id="{7B82BF3E-F5BE-54F0-A2B2-2348B9FA32FE}"/>
                </a:ext>
              </a:extLst>
            </p:cNvPr>
            <p:cNvSpPr txBox="1"/>
            <p:nvPr/>
          </p:nvSpPr>
          <p:spPr>
            <a:xfrm>
              <a:off x="3495504" y="641303"/>
              <a:ext cx="403477" cy="315085"/>
            </a:xfrm>
            <a:prstGeom prst="rect">
              <a:avLst/>
            </a:prstGeom>
            <a:noFill/>
          </p:spPr>
          <p:txBody>
            <a:bodyPr wrap="square" rtlCol="0">
              <a:spAutoFit/>
            </a:bodyPr>
            <a:lstStyle/>
            <a:p>
              <a:r>
                <a:rPr lang="en-GB" sz="1200" dirty="0">
                  <a:solidFill>
                    <a:schemeClr val="bg1"/>
                  </a:solidFill>
                  <a:latin typeface="Cambria Math" panose="02040503050406030204" pitchFamily="18" charset="0"/>
                  <a:ea typeface="Cambria Math" panose="02040503050406030204" pitchFamily="18" charset="0"/>
                </a:rPr>
                <a:t>97</a:t>
              </a:r>
            </a:p>
          </p:txBody>
        </p:sp>
        <p:sp>
          <p:nvSpPr>
            <p:cNvPr id="137" name="TextBox 136">
              <a:extLst>
                <a:ext uri="{FF2B5EF4-FFF2-40B4-BE49-F238E27FC236}">
                  <a16:creationId xmlns:a16="http://schemas.microsoft.com/office/drawing/2014/main" id="{14939A9C-5711-2019-595E-A07B8293D47B}"/>
                </a:ext>
              </a:extLst>
            </p:cNvPr>
            <p:cNvSpPr txBox="1"/>
            <p:nvPr/>
          </p:nvSpPr>
          <p:spPr>
            <a:xfrm>
              <a:off x="3081711" y="1074410"/>
              <a:ext cx="403477" cy="315085"/>
            </a:xfrm>
            <a:prstGeom prst="rect">
              <a:avLst/>
            </a:prstGeom>
            <a:noFill/>
          </p:spPr>
          <p:txBody>
            <a:bodyPr wrap="square" rtlCol="0">
              <a:spAutoFit/>
            </a:bodyPr>
            <a:lstStyle/>
            <a:p>
              <a:r>
                <a:rPr lang="en-GB" sz="1200" dirty="0">
                  <a:solidFill>
                    <a:schemeClr val="bg1"/>
                  </a:solidFill>
                  <a:latin typeface="Cambria Math" panose="02040503050406030204" pitchFamily="18" charset="0"/>
                  <a:ea typeface="Cambria Math" panose="02040503050406030204" pitchFamily="18" charset="0"/>
                </a:rPr>
                <a:t>44</a:t>
              </a:r>
            </a:p>
          </p:txBody>
        </p:sp>
        <p:sp>
          <p:nvSpPr>
            <p:cNvPr id="138" name="TextBox 137">
              <a:extLst>
                <a:ext uri="{FF2B5EF4-FFF2-40B4-BE49-F238E27FC236}">
                  <a16:creationId xmlns:a16="http://schemas.microsoft.com/office/drawing/2014/main" id="{A4483D23-44DD-DB0E-D1FD-2DAB1DE791F1}"/>
                </a:ext>
              </a:extLst>
            </p:cNvPr>
            <p:cNvSpPr txBox="1"/>
            <p:nvPr/>
          </p:nvSpPr>
          <p:spPr>
            <a:xfrm>
              <a:off x="3492391" y="1074410"/>
              <a:ext cx="403477" cy="276999"/>
            </a:xfrm>
            <a:prstGeom prst="rect">
              <a:avLst/>
            </a:prstGeom>
            <a:noFill/>
          </p:spPr>
          <p:txBody>
            <a:bodyPr wrap="square" rtlCol="0">
              <a:spAutoFit/>
            </a:bodyPr>
            <a:lstStyle/>
            <a:p>
              <a:r>
                <a:rPr lang="en-GB" sz="1200" dirty="0">
                  <a:solidFill>
                    <a:schemeClr val="bg1"/>
                  </a:solidFill>
                  <a:latin typeface="Cambria Math" panose="02040503050406030204" pitchFamily="18" charset="0"/>
                  <a:ea typeface="Cambria Math" panose="02040503050406030204" pitchFamily="18" charset="0"/>
                </a:rPr>
                <a:t>50</a:t>
              </a:r>
            </a:p>
          </p:txBody>
        </p:sp>
      </p:grpSp>
      <p:cxnSp>
        <p:nvCxnSpPr>
          <p:cNvPr id="140" name="Straight Arrow Connector 139">
            <a:extLst>
              <a:ext uri="{FF2B5EF4-FFF2-40B4-BE49-F238E27FC236}">
                <a16:creationId xmlns:a16="http://schemas.microsoft.com/office/drawing/2014/main" id="{7C0E3B68-0D5B-6994-B2A5-9B98181B5D09}"/>
              </a:ext>
            </a:extLst>
          </p:cNvPr>
          <p:cNvCxnSpPr/>
          <p:nvPr/>
        </p:nvCxnSpPr>
        <p:spPr>
          <a:xfrm>
            <a:off x="2667000" y="1227685"/>
            <a:ext cx="390525"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41" name="Straight Arrow Connector 140">
            <a:extLst>
              <a:ext uri="{FF2B5EF4-FFF2-40B4-BE49-F238E27FC236}">
                <a16:creationId xmlns:a16="http://schemas.microsoft.com/office/drawing/2014/main" id="{21A7DF6F-BE37-204C-F7F2-3F87682E2C9C}"/>
              </a:ext>
            </a:extLst>
          </p:cNvPr>
          <p:cNvCxnSpPr/>
          <p:nvPr/>
        </p:nvCxnSpPr>
        <p:spPr>
          <a:xfrm>
            <a:off x="2681287" y="2645909"/>
            <a:ext cx="390525"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42" name="Straight Arrow Connector 141">
            <a:extLst>
              <a:ext uri="{FF2B5EF4-FFF2-40B4-BE49-F238E27FC236}">
                <a16:creationId xmlns:a16="http://schemas.microsoft.com/office/drawing/2014/main" id="{9E883512-192D-77EC-9F50-03412E5550CA}"/>
              </a:ext>
            </a:extLst>
          </p:cNvPr>
          <p:cNvCxnSpPr/>
          <p:nvPr/>
        </p:nvCxnSpPr>
        <p:spPr>
          <a:xfrm>
            <a:off x="2681287" y="4066917"/>
            <a:ext cx="390525"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43" name="Straight Arrow Connector 142">
            <a:extLst>
              <a:ext uri="{FF2B5EF4-FFF2-40B4-BE49-F238E27FC236}">
                <a16:creationId xmlns:a16="http://schemas.microsoft.com/office/drawing/2014/main" id="{6741D3BF-41FE-1A6A-F3F5-6CD7CBD1874D}"/>
              </a:ext>
            </a:extLst>
          </p:cNvPr>
          <p:cNvCxnSpPr/>
          <p:nvPr/>
        </p:nvCxnSpPr>
        <p:spPr>
          <a:xfrm>
            <a:off x="2681287" y="5481170"/>
            <a:ext cx="390525"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AF4FB36B-1B83-58E6-9D8B-5ADD94D96F58}"/>
              </a:ext>
            </a:extLst>
          </p:cNvPr>
          <p:cNvCxnSpPr>
            <a:cxnSpLocks/>
          </p:cNvCxnSpPr>
          <p:nvPr/>
        </p:nvCxnSpPr>
        <p:spPr>
          <a:xfrm>
            <a:off x="4383805" y="504825"/>
            <a:ext cx="0" cy="601797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B96DE5A5-DD1B-6897-AA09-7AF21F0E9C7A}"/>
              </a:ext>
            </a:extLst>
          </p:cNvPr>
          <p:cNvCxnSpPr>
            <a:cxnSpLocks/>
          </p:cNvCxnSpPr>
          <p:nvPr/>
        </p:nvCxnSpPr>
        <p:spPr>
          <a:xfrm>
            <a:off x="7811651" y="504825"/>
            <a:ext cx="0" cy="601797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152" name="Group 151">
            <a:extLst>
              <a:ext uri="{FF2B5EF4-FFF2-40B4-BE49-F238E27FC236}">
                <a16:creationId xmlns:a16="http://schemas.microsoft.com/office/drawing/2014/main" id="{F8BBA639-75D3-211E-8252-FDF3640D0DEC}"/>
              </a:ext>
            </a:extLst>
          </p:cNvPr>
          <p:cNvGrpSpPr/>
          <p:nvPr/>
        </p:nvGrpSpPr>
        <p:grpSpPr>
          <a:xfrm>
            <a:off x="4694882" y="576806"/>
            <a:ext cx="1245225" cy="1301758"/>
            <a:chOff x="8746346" y="4185624"/>
            <a:chExt cx="1094710" cy="1144409"/>
          </a:xfrm>
        </p:grpSpPr>
        <p:grpSp>
          <p:nvGrpSpPr>
            <p:cNvPr id="153" name="Group 152">
              <a:extLst>
                <a:ext uri="{FF2B5EF4-FFF2-40B4-BE49-F238E27FC236}">
                  <a16:creationId xmlns:a16="http://schemas.microsoft.com/office/drawing/2014/main" id="{0AF89F87-E91D-2E21-E1AB-42B7F22680B4}"/>
                </a:ext>
              </a:extLst>
            </p:cNvPr>
            <p:cNvGrpSpPr/>
            <p:nvPr/>
          </p:nvGrpSpPr>
          <p:grpSpPr>
            <a:xfrm>
              <a:off x="8746346" y="4185624"/>
              <a:ext cx="1081190" cy="1144409"/>
              <a:chOff x="8897587" y="2497926"/>
              <a:chExt cx="1081190" cy="1144409"/>
            </a:xfrm>
          </p:grpSpPr>
          <p:sp>
            <p:nvSpPr>
              <p:cNvPr id="163" name="Rectangle 162">
                <a:extLst>
                  <a:ext uri="{FF2B5EF4-FFF2-40B4-BE49-F238E27FC236}">
                    <a16:creationId xmlns:a16="http://schemas.microsoft.com/office/drawing/2014/main" id="{16D82267-EDEE-DDCD-FF9D-C96383CBF999}"/>
                  </a:ext>
                </a:extLst>
              </p:cNvPr>
              <p:cNvSpPr/>
              <p:nvPr/>
            </p:nvSpPr>
            <p:spPr>
              <a:xfrm>
                <a:off x="8898127" y="2497926"/>
                <a:ext cx="361950" cy="381621"/>
              </a:xfrm>
              <a:prstGeom prst="rect">
                <a:avLst/>
              </a:prstGeom>
              <a:no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4" name="Rectangle 163">
                <a:extLst>
                  <a:ext uri="{FF2B5EF4-FFF2-40B4-BE49-F238E27FC236}">
                    <a16:creationId xmlns:a16="http://schemas.microsoft.com/office/drawing/2014/main" id="{74E4C8DB-F3E1-F9BC-ED51-099FE580BEF2}"/>
                  </a:ext>
                </a:extLst>
              </p:cNvPr>
              <p:cNvSpPr/>
              <p:nvPr/>
            </p:nvSpPr>
            <p:spPr>
              <a:xfrm>
                <a:off x="9256524" y="2497926"/>
                <a:ext cx="361950" cy="381621"/>
              </a:xfrm>
              <a:prstGeom prst="rect">
                <a:avLst/>
              </a:prstGeom>
              <a:no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5" name="Rectangle 164">
                <a:extLst>
                  <a:ext uri="{FF2B5EF4-FFF2-40B4-BE49-F238E27FC236}">
                    <a16:creationId xmlns:a16="http://schemas.microsoft.com/office/drawing/2014/main" id="{0DC603FF-B8B6-AAA0-E334-11C106227DD7}"/>
                  </a:ext>
                </a:extLst>
              </p:cNvPr>
              <p:cNvSpPr/>
              <p:nvPr/>
            </p:nvSpPr>
            <p:spPr>
              <a:xfrm>
                <a:off x="9614921" y="2497926"/>
                <a:ext cx="361950" cy="381621"/>
              </a:xfrm>
              <a:prstGeom prst="rect">
                <a:avLst/>
              </a:prstGeom>
              <a:no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6" name="Rectangle 165">
                <a:extLst>
                  <a:ext uri="{FF2B5EF4-FFF2-40B4-BE49-F238E27FC236}">
                    <a16:creationId xmlns:a16="http://schemas.microsoft.com/office/drawing/2014/main" id="{196BBECB-7DA6-F922-617F-73F2AACFC9AF}"/>
                  </a:ext>
                </a:extLst>
              </p:cNvPr>
              <p:cNvSpPr/>
              <p:nvPr/>
            </p:nvSpPr>
            <p:spPr>
              <a:xfrm>
                <a:off x="8898127" y="2879114"/>
                <a:ext cx="361950" cy="381621"/>
              </a:xfrm>
              <a:prstGeom prst="rect">
                <a:avLst/>
              </a:prstGeom>
              <a:no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7" name="Rectangle 166">
                <a:extLst>
                  <a:ext uri="{FF2B5EF4-FFF2-40B4-BE49-F238E27FC236}">
                    <a16:creationId xmlns:a16="http://schemas.microsoft.com/office/drawing/2014/main" id="{D1F12567-0122-213A-EE7E-AD60D56F918B}"/>
                  </a:ext>
                </a:extLst>
              </p:cNvPr>
              <p:cNvSpPr/>
              <p:nvPr/>
            </p:nvSpPr>
            <p:spPr>
              <a:xfrm>
                <a:off x="9256524" y="2879959"/>
                <a:ext cx="361950" cy="381621"/>
              </a:xfrm>
              <a:prstGeom prst="rect">
                <a:avLst/>
              </a:prstGeom>
              <a:no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8" name="Rectangle 167">
                <a:extLst>
                  <a:ext uri="{FF2B5EF4-FFF2-40B4-BE49-F238E27FC236}">
                    <a16:creationId xmlns:a16="http://schemas.microsoft.com/office/drawing/2014/main" id="{70056645-39DE-7E49-C474-002733267963}"/>
                  </a:ext>
                </a:extLst>
              </p:cNvPr>
              <p:cNvSpPr/>
              <p:nvPr/>
            </p:nvSpPr>
            <p:spPr>
              <a:xfrm>
                <a:off x="9614921" y="2879547"/>
                <a:ext cx="361950" cy="381621"/>
              </a:xfrm>
              <a:prstGeom prst="rect">
                <a:avLst/>
              </a:prstGeom>
              <a:no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9" name="Rectangle 168">
                <a:extLst>
                  <a:ext uri="{FF2B5EF4-FFF2-40B4-BE49-F238E27FC236}">
                    <a16:creationId xmlns:a16="http://schemas.microsoft.com/office/drawing/2014/main" id="{7EE18571-207C-4032-2C1F-F16DF2ABE7C3}"/>
                  </a:ext>
                </a:extLst>
              </p:cNvPr>
              <p:cNvSpPr/>
              <p:nvPr/>
            </p:nvSpPr>
            <p:spPr>
              <a:xfrm>
                <a:off x="8897587" y="3260714"/>
                <a:ext cx="361950" cy="381621"/>
              </a:xfrm>
              <a:prstGeom prst="rect">
                <a:avLst/>
              </a:prstGeom>
              <a:no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0" name="Rectangle 169">
                <a:extLst>
                  <a:ext uri="{FF2B5EF4-FFF2-40B4-BE49-F238E27FC236}">
                    <a16:creationId xmlns:a16="http://schemas.microsoft.com/office/drawing/2014/main" id="{3C6AC9F1-597C-F501-F6A5-69102A25293B}"/>
                  </a:ext>
                </a:extLst>
              </p:cNvPr>
              <p:cNvSpPr/>
              <p:nvPr/>
            </p:nvSpPr>
            <p:spPr>
              <a:xfrm>
                <a:off x="9259537" y="3260714"/>
                <a:ext cx="361950" cy="381621"/>
              </a:xfrm>
              <a:prstGeom prst="rect">
                <a:avLst/>
              </a:prstGeom>
              <a:no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1" name="Rectangle 170">
                <a:extLst>
                  <a:ext uri="{FF2B5EF4-FFF2-40B4-BE49-F238E27FC236}">
                    <a16:creationId xmlns:a16="http://schemas.microsoft.com/office/drawing/2014/main" id="{D771520A-7AB5-C3AE-44CA-87D9F84D04F7}"/>
                  </a:ext>
                </a:extLst>
              </p:cNvPr>
              <p:cNvSpPr/>
              <p:nvPr/>
            </p:nvSpPr>
            <p:spPr>
              <a:xfrm>
                <a:off x="9616827" y="3260713"/>
                <a:ext cx="361950" cy="381621"/>
              </a:xfrm>
              <a:prstGeom prst="rect">
                <a:avLst/>
              </a:prstGeom>
              <a:no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54" name="TextBox 153">
              <a:extLst>
                <a:ext uri="{FF2B5EF4-FFF2-40B4-BE49-F238E27FC236}">
                  <a16:creationId xmlns:a16="http://schemas.microsoft.com/office/drawing/2014/main" id="{392F81E7-B0DB-C3B2-850A-15F4A8F6A571}"/>
                </a:ext>
              </a:extLst>
            </p:cNvPr>
            <p:cNvSpPr txBox="1"/>
            <p:nvPr/>
          </p:nvSpPr>
          <p:spPr>
            <a:xfrm>
              <a:off x="8759005" y="4237513"/>
              <a:ext cx="354707" cy="276999"/>
            </a:xfrm>
            <a:prstGeom prst="rect">
              <a:avLst/>
            </a:prstGeom>
            <a:noFill/>
          </p:spPr>
          <p:txBody>
            <a:bodyPr wrap="square" rtlCol="0">
              <a:spAutoFit/>
            </a:bodyPr>
            <a:lstStyle/>
            <a:p>
              <a:r>
                <a:rPr lang="en-GB" sz="1200" dirty="0">
                  <a:solidFill>
                    <a:schemeClr val="bg1"/>
                  </a:solidFill>
                  <a:latin typeface="Cambria Math" panose="02040503050406030204" pitchFamily="18" charset="0"/>
                  <a:ea typeface="Cambria Math" panose="02040503050406030204" pitchFamily="18" charset="0"/>
                </a:rPr>
                <a:t>19</a:t>
              </a:r>
            </a:p>
          </p:txBody>
        </p:sp>
        <p:sp>
          <p:nvSpPr>
            <p:cNvPr id="155" name="TextBox 154">
              <a:extLst>
                <a:ext uri="{FF2B5EF4-FFF2-40B4-BE49-F238E27FC236}">
                  <a16:creationId xmlns:a16="http://schemas.microsoft.com/office/drawing/2014/main" id="{AEE24680-959F-5F5F-E58B-744C9160FC29}"/>
                </a:ext>
              </a:extLst>
            </p:cNvPr>
            <p:cNvSpPr txBox="1"/>
            <p:nvPr/>
          </p:nvSpPr>
          <p:spPr>
            <a:xfrm>
              <a:off x="9115539" y="4237513"/>
              <a:ext cx="354707" cy="276999"/>
            </a:xfrm>
            <a:prstGeom prst="rect">
              <a:avLst/>
            </a:prstGeom>
            <a:noFill/>
          </p:spPr>
          <p:txBody>
            <a:bodyPr wrap="square" rtlCol="0">
              <a:spAutoFit/>
            </a:bodyPr>
            <a:lstStyle/>
            <a:p>
              <a:r>
                <a:rPr lang="en-GB" sz="1200" dirty="0">
                  <a:solidFill>
                    <a:schemeClr val="bg1"/>
                  </a:solidFill>
                  <a:latin typeface="Cambria Math" panose="02040503050406030204" pitchFamily="18" charset="0"/>
                  <a:ea typeface="Cambria Math" panose="02040503050406030204" pitchFamily="18" charset="0"/>
                </a:rPr>
                <a:t>97</a:t>
              </a:r>
            </a:p>
          </p:txBody>
        </p:sp>
        <p:sp>
          <p:nvSpPr>
            <p:cNvPr id="156" name="TextBox 155">
              <a:extLst>
                <a:ext uri="{FF2B5EF4-FFF2-40B4-BE49-F238E27FC236}">
                  <a16:creationId xmlns:a16="http://schemas.microsoft.com/office/drawing/2014/main" id="{91C1701F-EA53-D8A0-B254-D28CFC68D32A}"/>
                </a:ext>
              </a:extLst>
            </p:cNvPr>
            <p:cNvSpPr txBox="1"/>
            <p:nvPr/>
          </p:nvSpPr>
          <p:spPr>
            <a:xfrm>
              <a:off x="9466053" y="4237101"/>
              <a:ext cx="354707" cy="276999"/>
            </a:xfrm>
            <a:prstGeom prst="rect">
              <a:avLst/>
            </a:prstGeom>
            <a:noFill/>
          </p:spPr>
          <p:txBody>
            <a:bodyPr wrap="square" rtlCol="0">
              <a:spAutoFit/>
            </a:bodyPr>
            <a:lstStyle/>
            <a:p>
              <a:r>
                <a:rPr lang="en-GB" sz="1200" dirty="0">
                  <a:solidFill>
                    <a:schemeClr val="bg1"/>
                  </a:solidFill>
                  <a:latin typeface="Cambria Math" panose="02040503050406030204" pitchFamily="18" charset="0"/>
                  <a:ea typeface="Cambria Math" panose="02040503050406030204" pitchFamily="18" charset="0"/>
                </a:rPr>
                <a:t>51</a:t>
              </a:r>
            </a:p>
          </p:txBody>
        </p:sp>
        <p:sp>
          <p:nvSpPr>
            <p:cNvPr id="157" name="TextBox 156">
              <a:extLst>
                <a:ext uri="{FF2B5EF4-FFF2-40B4-BE49-F238E27FC236}">
                  <a16:creationId xmlns:a16="http://schemas.microsoft.com/office/drawing/2014/main" id="{2AAD489B-36E5-4014-4BCD-E37DBAB86E8A}"/>
                </a:ext>
              </a:extLst>
            </p:cNvPr>
            <p:cNvSpPr txBox="1"/>
            <p:nvPr/>
          </p:nvSpPr>
          <p:spPr>
            <a:xfrm>
              <a:off x="8751762" y="4618268"/>
              <a:ext cx="354707" cy="276999"/>
            </a:xfrm>
            <a:prstGeom prst="rect">
              <a:avLst/>
            </a:prstGeom>
            <a:noFill/>
          </p:spPr>
          <p:txBody>
            <a:bodyPr wrap="square" rtlCol="0">
              <a:spAutoFit/>
            </a:bodyPr>
            <a:lstStyle/>
            <a:p>
              <a:r>
                <a:rPr lang="en-GB" sz="1200" dirty="0">
                  <a:solidFill>
                    <a:schemeClr val="bg1"/>
                  </a:solidFill>
                  <a:latin typeface="Cambria Math" panose="02040503050406030204" pitchFamily="18" charset="0"/>
                  <a:ea typeface="Cambria Math" panose="02040503050406030204" pitchFamily="18" charset="0"/>
                </a:rPr>
                <a:t>44</a:t>
              </a:r>
            </a:p>
          </p:txBody>
        </p:sp>
        <p:sp>
          <p:nvSpPr>
            <p:cNvPr id="158" name="TextBox 157">
              <a:extLst>
                <a:ext uri="{FF2B5EF4-FFF2-40B4-BE49-F238E27FC236}">
                  <a16:creationId xmlns:a16="http://schemas.microsoft.com/office/drawing/2014/main" id="{2495935E-1ABD-EBC5-7F56-F27745E386BB}"/>
                </a:ext>
              </a:extLst>
            </p:cNvPr>
            <p:cNvSpPr txBox="1"/>
            <p:nvPr/>
          </p:nvSpPr>
          <p:spPr>
            <a:xfrm>
              <a:off x="9112802" y="4618268"/>
              <a:ext cx="354707" cy="276999"/>
            </a:xfrm>
            <a:prstGeom prst="rect">
              <a:avLst/>
            </a:prstGeom>
            <a:noFill/>
          </p:spPr>
          <p:txBody>
            <a:bodyPr wrap="square" rtlCol="0">
              <a:spAutoFit/>
            </a:bodyPr>
            <a:lstStyle/>
            <a:p>
              <a:r>
                <a:rPr lang="en-GB" sz="1200" dirty="0">
                  <a:solidFill>
                    <a:schemeClr val="bg1"/>
                  </a:solidFill>
                  <a:latin typeface="Cambria Math" panose="02040503050406030204" pitchFamily="18" charset="0"/>
                  <a:ea typeface="Cambria Math" panose="02040503050406030204" pitchFamily="18" charset="0"/>
                </a:rPr>
                <a:t>30</a:t>
              </a:r>
            </a:p>
          </p:txBody>
        </p:sp>
        <p:sp>
          <p:nvSpPr>
            <p:cNvPr id="159" name="TextBox 158">
              <a:extLst>
                <a:ext uri="{FF2B5EF4-FFF2-40B4-BE49-F238E27FC236}">
                  <a16:creationId xmlns:a16="http://schemas.microsoft.com/office/drawing/2014/main" id="{7E58900A-AE86-DF31-8793-30B38B102D32}"/>
                </a:ext>
              </a:extLst>
            </p:cNvPr>
            <p:cNvSpPr txBox="1"/>
            <p:nvPr/>
          </p:nvSpPr>
          <p:spPr>
            <a:xfrm>
              <a:off x="9470923" y="4618268"/>
              <a:ext cx="354707" cy="276999"/>
            </a:xfrm>
            <a:prstGeom prst="rect">
              <a:avLst/>
            </a:prstGeom>
            <a:noFill/>
          </p:spPr>
          <p:txBody>
            <a:bodyPr wrap="square" rtlCol="0">
              <a:spAutoFit/>
            </a:bodyPr>
            <a:lstStyle/>
            <a:p>
              <a:r>
                <a:rPr lang="en-GB" sz="1200" dirty="0">
                  <a:solidFill>
                    <a:schemeClr val="bg1"/>
                  </a:solidFill>
                  <a:latin typeface="Cambria Math" panose="02040503050406030204" pitchFamily="18" charset="0"/>
                  <a:ea typeface="Cambria Math" panose="02040503050406030204" pitchFamily="18" charset="0"/>
                </a:rPr>
                <a:t>50</a:t>
              </a:r>
            </a:p>
          </p:txBody>
        </p:sp>
        <p:sp>
          <p:nvSpPr>
            <p:cNvPr id="160" name="TextBox 159">
              <a:extLst>
                <a:ext uri="{FF2B5EF4-FFF2-40B4-BE49-F238E27FC236}">
                  <a16:creationId xmlns:a16="http://schemas.microsoft.com/office/drawing/2014/main" id="{B5A671F3-2458-E6A3-63AC-9E86BBF8D191}"/>
                </a:ext>
              </a:extLst>
            </p:cNvPr>
            <p:cNvSpPr txBox="1"/>
            <p:nvPr/>
          </p:nvSpPr>
          <p:spPr>
            <a:xfrm>
              <a:off x="8749397" y="5000721"/>
              <a:ext cx="354707" cy="276999"/>
            </a:xfrm>
            <a:prstGeom prst="rect">
              <a:avLst/>
            </a:prstGeom>
            <a:noFill/>
          </p:spPr>
          <p:txBody>
            <a:bodyPr wrap="square" rtlCol="0">
              <a:spAutoFit/>
            </a:bodyPr>
            <a:lstStyle/>
            <a:p>
              <a:r>
                <a:rPr lang="en-GB" sz="1200" dirty="0">
                  <a:solidFill>
                    <a:schemeClr val="bg1"/>
                  </a:solidFill>
                  <a:latin typeface="Cambria Math" panose="02040503050406030204" pitchFamily="18" charset="0"/>
                  <a:ea typeface="Cambria Math" panose="02040503050406030204" pitchFamily="18" charset="0"/>
                </a:rPr>
                <a:t>10</a:t>
              </a:r>
            </a:p>
          </p:txBody>
        </p:sp>
        <p:sp>
          <p:nvSpPr>
            <p:cNvPr id="161" name="TextBox 160">
              <a:extLst>
                <a:ext uri="{FF2B5EF4-FFF2-40B4-BE49-F238E27FC236}">
                  <a16:creationId xmlns:a16="http://schemas.microsoft.com/office/drawing/2014/main" id="{226E2CBA-D647-66B8-637B-FDFCB9B86B76}"/>
                </a:ext>
              </a:extLst>
            </p:cNvPr>
            <p:cNvSpPr txBox="1"/>
            <p:nvPr/>
          </p:nvSpPr>
          <p:spPr>
            <a:xfrm>
              <a:off x="9110870" y="4999023"/>
              <a:ext cx="354707" cy="276999"/>
            </a:xfrm>
            <a:prstGeom prst="rect">
              <a:avLst/>
            </a:prstGeom>
            <a:noFill/>
          </p:spPr>
          <p:txBody>
            <a:bodyPr wrap="square" rtlCol="0">
              <a:spAutoFit/>
            </a:bodyPr>
            <a:lstStyle/>
            <a:p>
              <a:r>
                <a:rPr lang="en-GB" sz="1200" dirty="0">
                  <a:solidFill>
                    <a:schemeClr val="bg1"/>
                  </a:solidFill>
                  <a:latin typeface="Cambria Math" panose="02040503050406030204" pitchFamily="18" charset="0"/>
                  <a:ea typeface="Cambria Math" panose="02040503050406030204" pitchFamily="18" charset="0"/>
                </a:rPr>
                <a:t>38</a:t>
              </a:r>
            </a:p>
          </p:txBody>
        </p:sp>
        <p:sp>
          <p:nvSpPr>
            <p:cNvPr id="162" name="TextBox 161">
              <a:extLst>
                <a:ext uri="{FF2B5EF4-FFF2-40B4-BE49-F238E27FC236}">
                  <a16:creationId xmlns:a16="http://schemas.microsoft.com/office/drawing/2014/main" id="{9CF76A3F-2092-D624-1875-93C2AAF24A00}"/>
                </a:ext>
              </a:extLst>
            </p:cNvPr>
            <p:cNvSpPr txBox="1"/>
            <p:nvPr/>
          </p:nvSpPr>
          <p:spPr>
            <a:xfrm>
              <a:off x="9486349" y="4999023"/>
              <a:ext cx="354707" cy="276999"/>
            </a:xfrm>
            <a:prstGeom prst="rect">
              <a:avLst/>
            </a:prstGeom>
            <a:noFill/>
          </p:spPr>
          <p:txBody>
            <a:bodyPr wrap="square" rtlCol="0">
              <a:spAutoFit/>
            </a:bodyPr>
            <a:lstStyle/>
            <a:p>
              <a:r>
                <a:rPr lang="en-GB" sz="1200" dirty="0">
                  <a:solidFill>
                    <a:schemeClr val="bg1"/>
                  </a:solidFill>
                  <a:latin typeface="Cambria Math" panose="02040503050406030204" pitchFamily="18" charset="0"/>
                  <a:ea typeface="Cambria Math" panose="02040503050406030204" pitchFamily="18" charset="0"/>
                </a:rPr>
                <a:t>13</a:t>
              </a:r>
            </a:p>
          </p:txBody>
        </p:sp>
      </p:grpSp>
      <p:grpSp>
        <p:nvGrpSpPr>
          <p:cNvPr id="172" name="Group 171">
            <a:extLst>
              <a:ext uri="{FF2B5EF4-FFF2-40B4-BE49-F238E27FC236}">
                <a16:creationId xmlns:a16="http://schemas.microsoft.com/office/drawing/2014/main" id="{52011847-DD20-6197-DD7A-898FAF3C156C}"/>
              </a:ext>
            </a:extLst>
          </p:cNvPr>
          <p:cNvGrpSpPr/>
          <p:nvPr/>
        </p:nvGrpSpPr>
        <p:grpSpPr>
          <a:xfrm>
            <a:off x="4694882" y="1996092"/>
            <a:ext cx="1245225" cy="1301758"/>
            <a:chOff x="8746346" y="4185624"/>
            <a:chExt cx="1094710" cy="1144409"/>
          </a:xfrm>
        </p:grpSpPr>
        <p:grpSp>
          <p:nvGrpSpPr>
            <p:cNvPr id="173" name="Group 172">
              <a:extLst>
                <a:ext uri="{FF2B5EF4-FFF2-40B4-BE49-F238E27FC236}">
                  <a16:creationId xmlns:a16="http://schemas.microsoft.com/office/drawing/2014/main" id="{AE8AE3B2-1C81-54A2-7407-09956B521B93}"/>
                </a:ext>
              </a:extLst>
            </p:cNvPr>
            <p:cNvGrpSpPr/>
            <p:nvPr/>
          </p:nvGrpSpPr>
          <p:grpSpPr>
            <a:xfrm>
              <a:off x="8746346" y="4185624"/>
              <a:ext cx="1081190" cy="1144409"/>
              <a:chOff x="8897587" y="2497926"/>
              <a:chExt cx="1081190" cy="1144409"/>
            </a:xfrm>
          </p:grpSpPr>
          <p:sp>
            <p:nvSpPr>
              <p:cNvPr id="183" name="Rectangle 182">
                <a:extLst>
                  <a:ext uri="{FF2B5EF4-FFF2-40B4-BE49-F238E27FC236}">
                    <a16:creationId xmlns:a16="http://schemas.microsoft.com/office/drawing/2014/main" id="{C5794C5E-739C-C120-002A-DA38BC2913F1}"/>
                  </a:ext>
                </a:extLst>
              </p:cNvPr>
              <p:cNvSpPr/>
              <p:nvPr/>
            </p:nvSpPr>
            <p:spPr>
              <a:xfrm>
                <a:off x="8898127" y="2497926"/>
                <a:ext cx="361950" cy="381621"/>
              </a:xfrm>
              <a:prstGeom prst="rect">
                <a:avLst/>
              </a:prstGeom>
              <a:no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4" name="Rectangle 183">
                <a:extLst>
                  <a:ext uri="{FF2B5EF4-FFF2-40B4-BE49-F238E27FC236}">
                    <a16:creationId xmlns:a16="http://schemas.microsoft.com/office/drawing/2014/main" id="{9F31B259-D0DA-F182-AC80-B43C02596B7F}"/>
                  </a:ext>
                </a:extLst>
              </p:cNvPr>
              <p:cNvSpPr/>
              <p:nvPr/>
            </p:nvSpPr>
            <p:spPr>
              <a:xfrm>
                <a:off x="9256524" y="2497926"/>
                <a:ext cx="361950" cy="381621"/>
              </a:xfrm>
              <a:prstGeom prst="rect">
                <a:avLst/>
              </a:prstGeom>
              <a:no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5" name="Rectangle 184">
                <a:extLst>
                  <a:ext uri="{FF2B5EF4-FFF2-40B4-BE49-F238E27FC236}">
                    <a16:creationId xmlns:a16="http://schemas.microsoft.com/office/drawing/2014/main" id="{A4DA1BA1-1B46-7267-D707-8EEB3CF83CA3}"/>
                  </a:ext>
                </a:extLst>
              </p:cNvPr>
              <p:cNvSpPr/>
              <p:nvPr/>
            </p:nvSpPr>
            <p:spPr>
              <a:xfrm>
                <a:off x="9614921" y="2497926"/>
                <a:ext cx="361950" cy="381621"/>
              </a:xfrm>
              <a:prstGeom prst="rect">
                <a:avLst/>
              </a:prstGeom>
              <a:no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6" name="Rectangle 185">
                <a:extLst>
                  <a:ext uri="{FF2B5EF4-FFF2-40B4-BE49-F238E27FC236}">
                    <a16:creationId xmlns:a16="http://schemas.microsoft.com/office/drawing/2014/main" id="{587C786A-15BE-9969-C54F-D20FC03768BE}"/>
                  </a:ext>
                </a:extLst>
              </p:cNvPr>
              <p:cNvSpPr/>
              <p:nvPr/>
            </p:nvSpPr>
            <p:spPr>
              <a:xfrm>
                <a:off x="8898127" y="2879114"/>
                <a:ext cx="361950" cy="381621"/>
              </a:xfrm>
              <a:prstGeom prst="rect">
                <a:avLst/>
              </a:prstGeom>
              <a:no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7" name="Rectangle 186">
                <a:extLst>
                  <a:ext uri="{FF2B5EF4-FFF2-40B4-BE49-F238E27FC236}">
                    <a16:creationId xmlns:a16="http://schemas.microsoft.com/office/drawing/2014/main" id="{2544E05F-4FB7-6EEB-BB31-1EA45C1E5A45}"/>
                  </a:ext>
                </a:extLst>
              </p:cNvPr>
              <p:cNvSpPr/>
              <p:nvPr/>
            </p:nvSpPr>
            <p:spPr>
              <a:xfrm>
                <a:off x="9256524" y="2879959"/>
                <a:ext cx="361950" cy="381621"/>
              </a:xfrm>
              <a:prstGeom prst="rect">
                <a:avLst/>
              </a:prstGeom>
              <a:no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8" name="Rectangle 187">
                <a:extLst>
                  <a:ext uri="{FF2B5EF4-FFF2-40B4-BE49-F238E27FC236}">
                    <a16:creationId xmlns:a16="http://schemas.microsoft.com/office/drawing/2014/main" id="{431DDE9A-0C4F-3BF0-CF7B-2454277240D9}"/>
                  </a:ext>
                </a:extLst>
              </p:cNvPr>
              <p:cNvSpPr/>
              <p:nvPr/>
            </p:nvSpPr>
            <p:spPr>
              <a:xfrm>
                <a:off x="9614921" y="2879547"/>
                <a:ext cx="361950" cy="381621"/>
              </a:xfrm>
              <a:prstGeom prst="rect">
                <a:avLst/>
              </a:prstGeom>
              <a:no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9" name="Rectangle 188">
                <a:extLst>
                  <a:ext uri="{FF2B5EF4-FFF2-40B4-BE49-F238E27FC236}">
                    <a16:creationId xmlns:a16="http://schemas.microsoft.com/office/drawing/2014/main" id="{1DF54173-4FEE-D430-D1EC-A9B16DE14773}"/>
                  </a:ext>
                </a:extLst>
              </p:cNvPr>
              <p:cNvSpPr/>
              <p:nvPr/>
            </p:nvSpPr>
            <p:spPr>
              <a:xfrm>
                <a:off x="8897587" y="3260714"/>
                <a:ext cx="361950" cy="381621"/>
              </a:xfrm>
              <a:prstGeom prst="rect">
                <a:avLst/>
              </a:prstGeom>
              <a:no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0" name="Rectangle 189">
                <a:extLst>
                  <a:ext uri="{FF2B5EF4-FFF2-40B4-BE49-F238E27FC236}">
                    <a16:creationId xmlns:a16="http://schemas.microsoft.com/office/drawing/2014/main" id="{52CD2007-E074-DB65-E26D-27D0A33C608A}"/>
                  </a:ext>
                </a:extLst>
              </p:cNvPr>
              <p:cNvSpPr/>
              <p:nvPr/>
            </p:nvSpPr>
            <p:spPr>
              <a:xfrm>
                <a:off x="9259537" y="3260714"/>
                <a:ext cx="361950" cy="381621"/>
              </a:xfrm>
              <a:prstGeom prst="rect">
                <a:avLst/>
              </a:prstGeom>
              <a:no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1" name="Rectangle 190">
                <a:extLst>
                  <a:ext uri="{FF2B5EF4-FFF2-40B4-BE49-F238E27FC236}">
                    <a16:creationId xmlns:a16="http://schemas.microsoft.com/office/drawing/2014/main" id="{47FB55CB-DE60-624A-8649-6AF0B69F3135}"/>
                  </a:ext>
                </a:extLst>
              </p:cNvPr>
              <p:cNvSpPr/>
              <p:nvPr/>
            </p:nvSpPr>
            <p:spPr>
              <a:xfrm>
                <a:off x="9616827" y="3260713"/>
                <a:ext cx="361950" cy="381621"/>
              </a:xfrm>
              <a:prstGeom prst="rect">
                <a:avLst/>
              </a:prstGeom>
              <a:no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74" name="TextBox 173">
              <a:extLst>
                <a:ext uri="{FF2B5EF4-FFF2-40B4-BE49-F238E27FC236}">
                  <a16:creationId xmlns:a16="http://schemas.microsoft.com/office/drawing/2014/main" id="{981155A6-BA99-94A5-C070-A6231452F8AC}"/>
                </a:ext>
              </a:extLst>
            </p:cNvPr>
            <p:cNvSpPr txBox="1"/>
            <p:nvPr/>
          </p:nvSpPr>
          <p:spPr>
            <a:xfrm>
              <a:off x="8759005" y="4237513"/>
              <a:ext cx="354707" cy="276999"/>
            </a:xfrm>
            <a:prstGeom prst="rect">
              <a:avLst/>
            </a:prstGeom>
            <a:noFill/>
          </p:spPr>
          <p:txBody>
            <a:bodyPr wrap="square" rtlCol="0">
              <a:spAutoFit/>
            </a:bodyPr>
            <a:lstStyle/>
            <a:p>
              <a:r>
                <a:rPr lang="en-GB" sz="1200" dirty="0">
                  <a:solidFill>
                    <a:schemeClr val="bg1"/>
                  </a:solidFill>
                  <a:latin typeface="Cambria Math" panose="02040503050406030204" pitchFamily="18" charset="0"/>
                  <a:ea typeface="Cambria Math" panose="02040503050406030204" pitchFamily="18" charset="0"/>
                </a:rPr>
                <a:t>19</a:t>
              </a:r>
            </a:p>
          </p:txBody>
        </p:sp>
        <p:sp>
          <p:nvSpPr>
            <p:cNvPr id="175" name="TextBox 174">
              <a:extLst>
                <a:ext uri="{FF2B5EF4-FFF2-40B4-BE49-F238E27FC236}">
                  <a16:creationId xmlns:a16="http://schemas.microsoft.com/office/drawing/2014/main" id="{3BA5ABBF-7978-709B-F79B-746868E072C0}"/>
                </a:ext>
              </a:extLst>
            </p:cNvPr>
            <p:cNvSpPr txBox="1"/>
            <p:nvPr/>
          </p:nvSpPr>
          <p:spPr>
            <a:xfrm>
              <a:off x="9115539" y="4237513"/>
              <a:ext cx="354707" cy="276999"/>
            </a:xfrm>
            <a:prstGeom prst="rect">
              <a:avLst/>
            </a:prstGeom>
            <a:noFill/>
          </p:spPr>
          <p:txBody>
            <a:bodyPr wrap="square" rtlCol="0">
              <a:spAutoFit/>
            </a:bodyPr>
            <a:lstStyle/>
            <a:p>
              <a:r>
                <a:rPr lang="en-GB" sz="1200" dirty="0">
                  <a:solidFill>
                    <a:schemeClr val="bg1"/>
                  </a:solidFill>
                  <a:latin typeface="Cambria Math" panose="02040503050406030204" pitchFamily="18" charset="0"/>
                  <a:ea typeface="Cambria Math" panose="02040503050406030204" pitchFamily="18" charset="0"/>
                </a:rPr>
                <a:t>97</a:t>
              </a:r>
            </a:p>
          </p:txBody>
        </p:sp>
        <p:sp>
          <p:nvSpPr>
            <p:cNvPr id="176" name="TextBox 175">
              <a:extLst>
                <a:ext uri="{FF2B5EF4-FFF2-40B4-BE49-F238E27FC236}">
                  <a16:creationId xmlns:a16="http://schemas.microsoft.com/office/drawing/2014/main" id="{3CB26FE7-ED8A-5FF2-7F11-627A2A5E8148}"/>
                </a:ext>
              </a:extLst>
            </p:cNvPr>
            <p:cNvSpPr txBox="1"/>
            <p:nvPr/>
          </p:nvSpPr>
          <p:spPr>
            <a:xfrm>
              <a:off x="9466053" y="4237101"/>
              <a:ext cx="354707" cy="276999"/>
            </a:xfrm>
            <a:prstGeom prst="rect">
              <a:avLst/>
            </a:prstGeom>
            <a:noFill/>
          </p:spPr>
          <p:txBody>
            <a:bodyPr wrap="square" rtlCol="0">
              <a:spAutoFit/>
            </a:bodyPr>
            <a:lstStyle/>
            <a:p>
              <a:r>
                <a:rPr lang="en-GB" sz="1200" dirty="0">
                  <a:solidFill>
                    <a:schemeClr val="bg1"/>
                  </a:solidFill>
                  <a:latin typeface="Cambria Math" panose="02040503050406030204" pitchFamily="18" charset="0"/>
                  <a:ea typeface="Cambria Math" panose="02040503050406030204" pitchFamily="18" charset="0"/>
                </a:rPr>
                <a:t>51</a:t>
              </a:r>
            </a:p>
          </p:txBody>
        </p:sp>
        <p:sp>
          <p:nvSpPr>
            <p:cNvPr id="177" name="TextBox 176">
              <a:extLst>
                <a:ext uri="{FF2B5EF4-FFF2-40B4-BE49-F238E27FC236}">
                  <a16:creationId xmlns:a16="http://schemas.microsoft.com/office/drawing/2014/main" id="{7807E291-867C-6F1B-C612-CBCE6FA5028A}"/>
                </a:ext>
              </a:extLst>
            </p:cNvPr>
            <p:cNvSpPr txBox="1"/>
            <p:nvPr/>
          </p:nvSpPr>
          <p:spPr>
            <a:xfrm>
              <a:off x="8751762" y="4618268"/>
              <a:ext cx="354707" cy="276999"/>
            </a:xfrm>
            <a:prstGeom prst="rect">
              <a:avLst/>
            </a:prstGeom>
            <a:noFill/>
          </p:spPr>
          <p:txBody>
            <a:bodyPr wrap="square" rtlCol="0">
              <a:spAutoFit/>
            </a:bodyPr>
            <a:lstStyle/>
            <a:p>
              <a:r>
                <a:rPr lang="en-GB" sz="1200" dirty="0">
                  <a:solidFill>
                    <a:schemeClr val="bg1"/>
                  </a:solidFill>
                  <a:latin typeface="Cambria Math" panose="02040503050406030204" pitchFamily="18" charset="0"/>
                  <a:ea typeface="Cambria Math" panose="02040503050406030204" pitchFamily="18" charset="0"/>
                </a:rPr>
                <a:t>44</a:t>
              </a:r>
            </a:p>
          </p:txBody>
        </p:sp>
        <p:sp>
          <p:nvSpPr>
            <p:cNvPr id="178" name="TextBox 177">
              <a:extLst>
                <a:ext uri="{FF2B5EF4-FFF2-40B4-BE49-F238E27FC236}">
                  <a16:creationId xmlns:a16="http://schemas.microsoft.com/office/drawing/2014/main" id="{F57D58D8-6A84-F0F7-615C-CD37A93E19F0}"/>
                </a:ext>
              </a:extLst>
            </p:cNvPr>
            <p:cNvSpPr txBox="1"/>
            <p:nvPr/>
          </p:nvSpPr>
          <p:spPr>
            <a:xfrm>
              <a:off x="9112802" y="4618268"/>
              <a:ext cx="354707" cy="276999"/>
            </a:xfrm>
            <a:prstGeom prst="rect">
              <a:avLst/>
            </a:prstGeom>
            <a:noFill/>
          </p:spPr>
          <p:txBody>
            <a:bodyPr wrap="square" rtlCol="0">
              <a:spAutoFit/>
            </a:bodyPr>
            <a:lstStyle/>
            <a:p>
              <a:r>
                <a:rPr lang="en-GB" sz="1200" dirty="0">
                  <a:solidFill>
                    <a:schemeClr val="bg1"/>
                  </a:solidFill>
                  <a:latin typeface="Cambria Math" panose="02040503050406030204" pitchFamily="18" charset="0"/>
                  <a:ea typeface="Cambria Math" panose="02040503050406030204" pitchFamily="18" charset="0"/>
                </a:rPr>
                <a:t>30</a:t>
              </a:r>
            </a:p>
          </p:txBody>
        </p:sp>
        <p:sp>
          <p:nvSpPr>
            <p:cNvPr id="179" name="TextBox 178">
              <a:extLst>
                <a:ext uri="{FF2B5EF4-FFF2-40B4-BE49-F238E27FC236}">
                  <a16:creationId xmlns:a16="http://schemas.microsoft.com/office/drawing/2014/main" id="{2D060295-0D33-1D89-29C5-1EF5B5F33CC4}"/>
                </a:ext>
              </a:extLst>
            </p:cNvPr>
            <p:cNvSpPr txBox="1"/>
            <p:nvPr/>
          </p:nvSpPr>
          <p:spPr>
            <a:xfrm>
              <a:off x="9470923" y="4618268"/>
              <a:ext cx="354707" cy="276999"/>
            </a:xfrm>
            <a:prstGeom prst="rect">
              <a:avLst/>
            </a:prstGeom>
            <a:noFill/>
          </p:spPr>
          <p:txBody>
            <a:bodyPr wrap="square" rtlCol="0">
              <a:spAutoFit/>
            </a:bodyPr>
            <a:lstStyle/>
            <a:p>
              <a:r>
                <a:rPr lang="en-GB" sz="1200" dirty="0">
                  <a:solidFill>
                    <a:schemeClr val="bg1"/>
                  </a:solidFill>
                  <a:latin typeface="Cambria Math" panose="02040503050406030204" pitchFamily="18" charset="0"/>
                  <a:ea typeface="Cambria Math" panose="02040503050406030204" pitchFamily="18" charset="0"/>
                </a:rPr>
                <a:t>50</a:t>
              </a:r>
            </a:p>
          </p:txBody>
        </p:sp>
        <p:sp>
          <p:nvSpPr>
            <p:cNvPr id="180" name="TextBox 179">
              <a:extLst>
                <a:ext uri="{FF2B5EF4-FFF2-40B4-BE49-F238E27FC236}">
                  <a16:creationId xmlns:a16="http://schemas.microsoft.com/office/drawing/2014/main" id="{8B29FF11-C70C-E38C-0B53-FCAF4EDE9A22}"/>
                </a:ext>
              </a:extLst>
            </p:cNvPr>
            <p:cNvSpPr txBox="1"/>
            <p:nvPr/>
          </p:nvSpPr>
          <p:spPr>
            <a:xfrm>
              <a:off x="8749397" y="5000721"/>
              <a:ext cx="354707" cy="276999"/>
            </a:xfrm>
            <a:prstGeom prst="rect">
              <a:avLst/>
            </a:prstGeom>
            <a:noFill/>
          </p:spPr>
          <p:txBody>
            <a:bodyPr wrap="square" rtlCol="0">
              <a:spAutoFit/>
            </a:bodyPr>
            <a:lstStyle/>
            <a:p>
              <a:r>
                <a:rPr lang="en-GB" sz="1200" dirty="0">
                  <a:solidFill>
                    <a:schemeClr val="bg1"/>
                  </a:solidFill>
                  <a:latin typeface="Cambria Math" panose="02040503050406030204" pitchFamily="18" charset="0"/>
                  <a:ea typeface="Cambria Math" panose="02040503050406030204" pitchFamily="18" charset="0"/>
                </a:rPr>
                <a:t>10</a:t>
              </a:r>
            </a:p>
          </p:txBody>
        </p:sp>
        <p:sp>
          <p:nvSpPr>
            <p:cNvPr id="181" name="TextBox 180">
              <a:extLst>
                <a:ext uri="{FF2B5EF4-FFF2-40B4-BE49-F238E27FC236}">
                  <a16:creationId xmlns:a16="http://schemas.microsoft.com/office/drawing/2014/main" id="{1BC4667B-9195-150B-E256-82B31C912C88}"/>
                </a:ext>
              </a:extLst>
            </p:cNvPr>
            <p:cNvSpPr txBox="1"/>
            <p:nvPr/>
          </p:nvSpPr>
          <p:spPr>
            <a:xfrm>
              <a:off x="9110870" y="4999023"/>
              <a:ext cx="354707" cy="276999"/>
            </a:xfrm>
            <a:prstGeom prst="rect">
              <a:avLst/>
            </a:prstGeom>
            <a:noFill/>
          </p:spPr>
          <p:txBody>
            <a:bodyPr wrap="square" rtlCol="0">
              <a:spAutoFit/>
            </a:bodyPr>
            <a:lstStyle/>
            <a:p>
              <a:r>
                <a:rPr lang="en-GB" sz="1200" dirty="0">
                  <a:solidFill>
                    <a:schemeClr val="bg1"/>
                  </a:solidFill>
                  <a:latin typeface="Cambria Math" panose="02040503050406030204" pitchFamily="18" charset="0"/>
                  <a:ea typeface="Cambria Math" panose="02040503050406030204" pitchFamily="18" charset="0"/>
                </a:rPr>
                <a:t>38</a:t>
              </a:r>
            </a:p>
          </p:txBody>
        </p:sp>
        <p:sp>
          <p:nvSpPr>
            <p:cNvPr id="182" name="TextBox 181">
              <a:extLst>
                <a:ext uri="{FF2B5EF4-FFF2-40B4-BE49-F238E27FC236}">
                  <a16:creationId xmlns:a16="http://schemas.microsoft.com/office/drawing/2014/main" id="{2BE7F85B-6169-E1D9-52C2-F563AECD9EE4}"/>
                </a:ext>
              </a:extLst>
            </p:cNvPr>
            <p:cNvSpPr txBox="1"/>
            <p:nvPr/>
          </p:nvSpPr>
          <p:spPr>
            <a:xfrm>
              <a:off x="9486349" y="4999023"/>
              <a:ext cx="354707" cy="276999"/>
            </a:xfrm>
            <a:prstGeom prst="rect">
              <a:avLst/>
            </a:prstGeom>
            <a:noFill/>
          </p:spPr>
          <p:txBody>
            <a:bodyPr wrap="square" rtlCol="0">
              <a:spAutoFit/>
            </a:bodyPr>
            <a:lstStyle/>
            <a:p>
              <a:r>
                <a:rPr lang="en-GB" sz="1200" dirty="0">
                  <a:solidFill>
                    <a:schemeClr val="bg1"/>
                  </a:solidFill>
                  <a:latin typeface="Cambria Math" panose="02040503050406030204" pitchFamily="18" charset="0"/>
                  <a:ea typeface="Cambria Math" panose="02040503050406030204" pitchFamily="18" charset="0"/>
                </a:rPr>
                <a:t>13</a:t>
              </a:r>
            </a:p>
          </p:txBody>
        </p:sp>
      </p:grpSp>
      <p:grpSp>
        <p:nvGrpSpPr>
          <p:cNvPr id="192" name="Group 191">
            <a:extLst>
              <a:ext uri="{FF2B5EF4-FFF2-40B4-BE49-F238E27FC236}">
                <a16:creationId xmlns:a16="http://schemas.microsoft.com/office/drawing/2014/main" id="{2C3282E9-09F3-5652-3D34-2A95DDB11699}"/>
              </a:ext>
            </a:extLst>
          </p:cNvPr>
          <p:cNvGrpSpPr/>
          <p:nvPr/>
        </p:nvGrpSpPr>
        <p:grpSpPr>
          <a:xfrm>
            <a:off x="4694882" y="3412498"/>
            <a:ext cx="1245225" cy="1301758"/>
            <a:chOff x="8746346" y="4185624"/>
            <a:chExt cx="1094710" cy="1144409"/>
          </a:xfrm>
        </p:grpSpPr>
        <p:grpSp>
          <p:nvGrpSpPr>
            <p:cNvPr id="193" name="Group 192">
              <a:extLst>
                <a:ext uri="{FF2B5EF4-FFF2-40B4-BE49-F238E27FC236}">
                  <a16:creationId xmlns:a16="http://schemas.microsoft.com/office/drawing/2014/main" id="{F1E2204F-8974-5248-8849-4DCFA84CA6C6}"/>
                </a:ext>
              </a:extLst>
            </p:cNvPr>
            <p:cNvGrpSpPr/>
            <p:nvPr/>
          </p:nvGrpSpPr>
          <p:grpSpPr>
            <a:xfrm>
              <a:off x="8746346" y="4185624"/>
              <a:ext cx="1081190" cy="1144409"/>
              <a:chOff x="8897587" y="2497926"/>
              <a:chExt cx="1081190" cy="1144409"/>
            </a:xfrm>
          </p:grpSpPr>
          <p:sp>
            <p:nvSpPr>
              <p:cNvPr id="203" name="Rectangle 202">
                <a:extLst>
                  <a:ext uri="{FF2B5EF4-FFF2-40B4-BE49-F238E27FC236}">
                    <a16:creationId xmlns:a16="http://schemas.microsoft.com/office/drawing/2014/main" id="{F7225237-4FC6-28E3-0AB4-310EE1194C82}"/>
                  </a:ext>
                </a:extLst>
              </p:cNvPr>
              <p:cNvSpPr/>
              <p:nvPr/>
            </p:nvSpPr>
            <p:spPr>
              <a:xfrm>
                <a:off x="8898127" y="2497926"/>
                <a:ext cx="361950" cy="381621"/>
              </a:xfrm>
              <a:prstGeom prst="rect">
                <a:avLst/>
              </a:prstGeom>
              <a:no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4" name="Rectangle 203">
                <a:extLst>
                  <a:ext uri="{FF2B5EF4-FFF2-40B4-BE49-F238E27FC236}">
                    <a16:creationId xmlns:a16="http://schemas.microsoft.com/office/drawing/2014/main" id="{A6BCAC13-40F1-DAE4-72EE-428B46B6EAA3}"/>
                  </a:ext>
                </a:extLst>
              </p:cNvPr>
              <p:cNvSpPr/>
              <p:nvPr/>
            </p:nvSpPr>
            <p:spPr>
              <a:xfrm>
                <a:off x="9256524" y="2497926"/>
                <a:ext cx="361950" cy="381621"/>
              </a:xfrm>
              <a:prstGeom prst="rect">
                <a:avLst/>
              </a:prstGeom>
              <a:no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5" name="Rectangle 204">
                <a:extLst>
                  <a:ext uri="{FF2B5EF4-FFF2-40B4-BE49-F238E27FC236}">
                    <a16:creationId xmlns:a16="http://schemas.microsoft.com/office/drawing/2014/main" id="{6F3A9CFE-C636-A502-3607-8AF16E1DB3F5}"/>
                  </a:ext>
                </a:extLst>
              </p:cNvPr>
              <p:cNvSpPr/>
              <p:nvPr/>
            </p:nvSpPr>
            <p:spPr>
              <a:xfrm>
                <a:off x="9614921" y="2497926"/>
                <a:ext cx="361950" cy="381621"/>
              </a:xfrm>
              <a:prstGeom prst="rect">
                <a:avLst/>
              </a:prstGeom>
              <a:no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6" name="Rectangle 205">
                <a:extLst>
                  <a:ext uri="{FF2B5EF4-FFF2-40B4-BE49-F238E27FC236}">
                    <a16:creationId xmlns:a16="http://schemas.microsoft.com/office/drawing/2014/main" id="{BEEA247B-B787-1779-C22B-D95B548DD738}"/>
                  </a:ext>
                </a:extLst>
              </p:cNvPr>
              <p:cNvSpPr/>
              <p:nvPr/>
            </p:nvSpPr>
            <p:spPr>
              <a:xfrm>
                <a:off x="8898127" y="2879114"/>
                <a:ext cx="361950" cy="381621"/>
              </a:xfrm>
              <a:prstGeom prst="rect">
                <a:avLst/>
              </a:prstGeom>
              <a:no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7" name="Rectangle 206">
                <a:extLst>
                  <a:ext uri="{FF2B5EF4-FFF2-40B4-BE49-F238E27FC236}">
                    <a16:creationId xmlns:a16="http://schemas.microsoft.com/office/drawing/2014/main" id="{71049E66-93CF-B296-FF21-B9B784516516}"/>
                  </a:ext>
                </a:extLst>
              </p:cNvPr>
              <p:cNvSpPr/>
              <p:nvPr/>
            </p:nvSpPr>
            <p:spPr>
              <a:xfrm>
                <a:off x="9256524" y="2879959"/>
                <a:ext cx="361950" cy="381621"/>
              </a:xfrm>
              <a:prstGeom prst="rect">
                <a:avLst/>
              </a:prstGeom>
              <a:no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8" name="Rectangle 207">
                <a:extLst>
                  <a:ext uri="{FF2B5EF4-FFF2-40B4-BE49-F238E27FC236}">
                    <a16:creationId xmlns:a16="http://schemas.microsoft.com/office/drawing/2014/main" id="{EFCAAA06-E172-77F8-D645-F2400A192495}"/>
                  </a:ext>
                </a:extLst>
              </p:cNvPr>
              <p:cNvSpPr/>
              <p:nvPr/>
            </p:nvSpPr>
            <p:spPr>
              <a:xfrm>
                <a:off x="9614921" y="2879547"/>
                <a:ext cx="361950" cy="381621"/>
              </a:xfrm>
              <a:prstGeom prst="rect">
                <a:avLst/>
              </a:prstGeom>
              <a:no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9" name="Rectangle 208">
                <a:extLst>
                  <a:ext uri="{FF2B5EF4-FFF2-40B4-BE49-F238E27FC236}">
                    <a16:creationId xmlns:a16="http://schemas.microsoft.com/office/drawing/2014/main" id="{AFFE0AAA-BCA1-F7C9-1D4B-2D9E75294B5B}"/>
                  </a:ext>
                </a:extLst>
              </p:cNvPr>
              <p:cNvSpPr/>
              <p:nvPr/>
            </p:nvSpPr>
            <p:spPr>
              <a:xfrm>
                <a:off x="8897587" y="3260714"/>
                <a:ext cx="361950" cy="381621"/>
              </a:xfrm>
              <a:prstGeom prst="rect">
                <a:avLst/>
              </a:prstGeom>
              <a:no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0" name="Rectangle 209">
                <a:extLst>
                  <a:ext uri="{FF2B5EF4-FFF2-40B4-BE49-F238E27FC236}">
                    <a16:creationId xmlns:a16="http://schemas.microsoft.com/office/drawing/2014/main" id="{B8324F68-F86E-8ADB-F485-BE9C7714D41C}"/>
                  </a:ext>
                </a:extLst>
              </p:cNvPr>
              <p:cNvSpPr/>
              <p:nvPr/>
            </p:nvSpPr>
            <p:spPr>
              <a:xfrm>
                <a:off x="9259537" y="3260714"/>
                <a:ext cx="361950" cy="381621"/>
              </a:xfrm>
              <a:prstGeom prst="rect">
                <a:avLst/>
              </a:prstGeom>
              <a:no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1" name="Rectangle 210">
                <a:extLst>
                  <a:ext uri="{FF2B5EF4-FFF2-40B4-BE49-F238E27FC236}">
                    <a16:creationId xmlns:a16="http://schemas.microsoft.com/office/drawing/2014/main" id="{46F4A980-85E4-3A40-1831-8F2AC0174E7E}"/>
                  </a:ext>
                </a:extLst>
              </p:cNvPr>
              <p:cNvSpPr/>
              <p:nvPr/>
            </p:nvSpPr>
            <p:spPr>
              <a:xfrm>
                <a:off x="9616827" y="3260713"/>
                <a:ext cx="361950" cy="381621"/>
              </a:xfrm>
              <a:prstGeom prst="rect">
                <a:avLst/>
              </a:prstGeom>
              <a:no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94" name="TextBox 193">
              <a:extLst>
                <a:ext uri="{FF2B5EF4-FFF2-40B4-BE49-F238E27FC236}">
                  <a16:creationId xmlns:a16="http://schemas.microsoft.com/office/drawing/2014/main" id="{B989D823-72F2-AE4D-78E0-CA182ACC0667}"/>
                </a:ext>
              </a:extLst>
            </p:cNvPr>
            <p:cNvSpPr txBox="1"/>
            <p:nvPr/>
          </p:nvSpPr>
          <p:spPr>
            <a:xfrm>
              <a:off x="8759005" y="4237513"/>
              <a:ext cx="354707" cy="276999"/>
            </a:xfrm>
            <a:prstGeom prst="rect">
              <a:avLst/>
            </a:prstGeom>
            <a:noFill/>
          </p:spPr>
          <p:txBody>
            <a:bodyPr wrap="square" rtlCol="0">
              <a:spAutoFit/>
            </a:bodyPr>
            <a:lstStyle/>
            <a:p>
              <a:r>
                <a:rPr lang="en-GB" sz="1200" dirty="0">
                  <a:solidFill>
                    <a:schemeClr val="bg1"/>
                  </a:solidFill>
                  <a:latin typeface="Cambria Math" panose="02040503050406030204" pitchFamily="18" charset="0"/>
                  <a:ea typeface="Cambria Math" panose="02040503050406030204" pitchFamily="18" charset="0"/>
                </a:rPr>
                <a:t>19</a:t>
              </a:r>
            </a:p>
          </p:txBody>
        </p:sp>
        <p:sp>
          <p:nvSpPr>
            <p:cNvPr id="195" name="TextBox 194">
              <a:extLst>
                <a:ext uri="{FF2B5EF4-FFF2-40B4-BE49-F238E27FC236}">
                  <a16:creationId xmlns:a16="http://schemas.microsoft.com/office/drawing/2014/main" id="{C18F76ED-6AA4-C4F5-FCB2-B3A017EBC74E}"/>
                </a:ext>
              </a:extLst>
            </p:cNvPr>
            <p:cNvSpPr txBox="1"/>
            <p:nvPr/>
          </p:nvSpPr>
          <p:spPr>
            <a:xfrm>
              <a:off x="9115539" y="4237513"/>
              <a:ext cx="354707" cy="276999"/>
            </a:xfrm>
            <a:prstGeom prst="rect">
              <a:avLst/>
            </a:prstGeom>
            <a:noFill/>
          </p:spPr>
          <p:txBody>
            <a:bodyPr wrap="square" rtlCol="0">
              <a:spAutoFit/>
            </a:bodyPr>
            <a:lstStyle/>
            <a:p>
              <a:r>
                <a:rPr lang="en-GB" sz="1200" dirty="0">
                  <a:solidFill>
                    <a:schemeClr val="bg1"/>
                  </a:solidFill>
                  <a:latin typeface="Cambria Math" panose="02040503050406030204" pitchFamily="18" charset="0"/>
                  <a:ea typeface="Cambria Math" panose="02040503050406030204" pitchFamily="18" charset="0"/>
                </a:rPr>
                <a:t>97</a:t>
              </a:r>
            </a:p>
          </p:txBody>
        </p:sp>
        <p:sp>
          <p:nvSpPr>
            <p:cNvPr id="196" name="TextBox 195">
              <a:extLst>
                <a:ext uri="{FF2B5EF4-FFF2-40B4-BE49-F238E27FC236}">
                  <a16:creationId xmlns:a16="http://schemas.microsoft.com/office/drawing/2014/main" id="{AB48F22B-73EC-5998-92D0-75D3D148CD0A}"/>
                </a:ext>
              </a:extLst>
            </p:cNvPr>
            <p:cNvSpPr txBox="1"/>
            <p:nvPr/>
          </p:nvSpPr>
          <p:spPr>
            <a:xfrm>
              <a:off x="9466053" y="4237101"/>
              <a:ext cx="354707" cy="276999"/>
            </a:xfrm>
            <a:prstGeom prst="rect">
              <a:avLst/>
            </a:prstGeom>
            <a:noFill/>
          </p:spPr>
          <p:txBody>
            <a:bodyPr wrap="square" rtlCol="0">
              <a:spAutoFit/>
            </a:bodyPr>
            <a:lstStyle/>
            <a:p>
              <a:r>
                <a:rPr lang="en-GB" sz="1200" dirty="0">
                  <a:solidFill>
                    <a:schemeClr val="bg1"/>
                  </a:solidFill>
                  <a:latin typeface="Cambria Math" panose="02040503050406030204" pitchFamily="18" charset="0"/>
                  <a:ea typeface="Cambria Math" panose="02040503050406030204" pitchFamily="18" charset="0"/>
                </a:rPr>
                <a:t>51</a:t>
              </a:r>
            </a:p>
          </p:txBody>
        </p:sp>
        <p:sp>
          <p:nvSpPr>
            <p:cNvPr id="197" name="TextBox 196">
              <a:extLst>
                <a:ext uri="{FF2B5EF4-FFF2-40B4-BE49-F238E27FC236}">
                  <a16:creationId xmlns:a16="http://schemas.microsoft.com/office/drawing/2014/main" id="{C07D1D1C-66C8-9F14-437D-670086B89A21}"/>
                </a:ext>
              </a:extLst>
            </p:cNvPr>
            <p:cNvSpPr txBox="1"/>
            <p:nvPr/>
          </p:nvSpPr>
          <p:spPr>
            <a:xfrm>
              <a:off x="8751762" y="4618268"/>
              <a:ext cx="354707" cy="276999"/>
            </a:xfrm>
            <a:prstGeom prst="rect">
              <a:avLst/>
            </a:prstGeom>
            <a:noFill/>
          </p:spPr>
          <p:txBody>
            <a:bodyPr wrap="square" rtlCol="0">
              <a:spAutoFit/>
            </a:bodyPr>
            <a:lstStyle/>
            <a:p>
              <a:r>
                <a:rPr lang="en-GB" sz="1200" dirty="0">
                  <a:solidFill>
                    <a:schemeClr val="bg1"/>
                  </a:solidFill>
                  <a:latin typeface="Cambria Math" panose="02040503050406030204" pitchFamily="18" charset="0"/>
                  <a:ea typeface="Cambria Math" panose="02040503050406030204" pitchFamily="18" charset="0"/>
                </a:rPr>
                <a:t>44</a:t>
              </a:r>
            </a:p>
          </p:txBody>
        </p:sp>
        <p:sp>
          <p:nvSpPr>
            <p:cNvPr id="198" name="TextBox 197">
              <a:extLst>
                <a:ext uri="{FF2B5EF4-FFF2-40B4-BE49-F238E27FC236}">
                  <a16:creationId xmlns:a16="http://schemas.microsoft.com/office/drawing/2014/main" id="{47F8F1E7-DF94-C794-BA49-2D161AFC6B9C}"/>
                </a:ext>
              </a:extLst>
            </p:cNvPr>
            <p:cNvSpPr txBox="1"/>
            <p:nvPr/>
          </p:nvSpPr>
          <p:spPr>
            <a:xfrm>
              <a:off x="9112802" y="4618268"/>
              <a:ext cx="354707" cy="276999"/>
            </a:xfrm>
            <a:prstGeom prst="rect">
              <a:avLst/>
            </a:prstGeom>
            <a:noFill/>
          </p:spPr>
          <p:txBody>
            <a:bodyPr wrap="square" rtlCol="0">
              <a:spAutoFit/>
            </a:bodyPr>
            <a:lstStyle/>
            <a:p>
              <a:r>
                <a:rPr lang="en-GB" sz="1200" dirty="0">
                  <a:solidFill>
                    <a:schemeClr val="bg1"/>
                  </a:solidFill>
                  <a:latin typeface="Cambria Math" panose="02040503050406030204" pitchFamily="18" charset="0"/>
                  <a:ea typeface="Cambria Math" panose="02040503050406030204" pitchFamily="18" charset="0"/>
                </a:rPr>
                <a:t>30</a:t>
              </a:r>
            </a:p>
          </p:txBody>
        </p:sp>
        <p:sp>
          <p:nvSpPr>
            <p:cNvPr id="199" name="TextBox 198">
              <a:extLst>
                <a:ext uri="{FF2B5EF4-FFF2-40B4-BE49-F238E27FC236}">
                  <a16:creationId xmlns:a16="http://schemas.microsoft.com/office/drawing/2014/main" id="{E6726334-B34B-334A-C1E5-EB8C24FD1808}"/>
                </a:ext>
              </a:extLst>
            </p:cNvPr>
            <p:cNvSpPr txBox="1"/>
            <p:nvPr/>
          </p:nvSpPr>
          <p:spPr>
            <a:xfrm>
              <a:off x="9470923" y="4618268"/>
              <a:ext cx="354707" cy="276999"/>
            </a:xfrm>
            <a:prstGeom prst="rect">
              <a:avLst/>
            </a:prstGeom>
            <a:noFill/>
          </p:spPr>
          <p:txBody>
            <a:bodyPr wrap="square" rtlCol="0">
              <a:spAutoFit/>
            </a:bodyPr>
            <a:lstStyle/>
            <a:p>
              <a:r>
                <a:rPr lang="en-GB" sz="1200" dirty="0">
                  <a:solidFill>
                    <a:schemeClr val="bg1"/>
                  </a:solidFill>
                  <a:latin typeface="Cambria Math" panose="02040503050406030204" pitchFamily="18" charset="0"/>
                  <a:ea typeface="Cambria Math" panose="02040503050406030204" pitchFamily="18" charset="0"/>
                </a:rPr>
                <a:t>50</a:t>
              </a:r>
            </a:p>
          </p:txBody>
        </p:sp>
        <p:sp>
          <p:nvSpPr>
            <p:cNvPr id="200" name="TextBox 199">
              <a:extLst>
                <a:ext uri="{FF2B5EF4-FFF2-40B4-BE49-F238E27FC236}">
                  <a16:creationId xmlns:a16="http://schemas.microsoft.com/office/drawing/2014/main" id="{1DC6932E-7809-727E-38DE-F4C4FEEB0E15}"/>
                </a:ext>
              </a:extLst>
            </p:cNvPr>
            <p:cNvSpPr txBox="1"/>
            <p:nvPr/>
          </p:nvSpPr>
          <p:spPr>
            <a:xfrm>
              <a:off x="8749397" y="5000721"/>
              <a:ext cx="354707" cy="276999"/>
            </a:xfrm>
            <a:prstGeom prst="rect">
              <a:avLst/>
            </a:prstGeom>
            <a:noFill/>
          </p:spPr>
          <p:txBody>
            <a:bodyPr wrap="square" rtlCol="0">
              <a:spAutoFit/>
            </a:bodyPr>
            <a:lstStyle/>
            <a:p>
              <a:r>
                <a:rPr lang="en-GB" sz="1200" dirty="0">
                  <a:solidFill>
                    <a:schemeClr val="bg1"/>
                  </a:solidFill>
                  <a:latin typeface="Cambria Math" panose="02040503050406030204" pitchFamily="18" charset="0"/>
                  <a:ea typeface="Cambria Math" panose="02040503050406030204" pitchFamily="18" charset="0"/>
                </a:rPr>
                <a:t>10</a:t>
              </a:r>
            </a:p>
          </p:txBody>
        </p:sp>
        <p:sp>
          <p:nvSpPr>
            <p:cNvPr id="201" name="TextBox 200">
              <a:extLst>
                <a:ext uri="{FF2B5EF4-FFF2-40B4-BE49-F238E27FC236}">
                  <a16:creationId xmlns:a16="http://schemas.microsoft.com/office/drawing/2014/main" id="{E55E7E5D-A746-D6CF-83B6-95ABEBA1E1A0}"/>
                </a:ext>
              </a:extLst>
            </p:cNvPr>
            <p:cNvSpPr txBox="1"/>
            <p:nvPr/>
          </p:nvSpPr>
          <p:spPr>
            <a:xfrm>
              <a:off x="9110870" y="4999023"/>
              <a:ext cx="354707" cy="276999"/>
            </a:xfrm>
            <a:prstGeom prst="rect">
              <a:avLst/>
            </a:prstGeom>
            <a:noFill/>
          </p:spPr>
          <p:txBody>
            <a:bodyPr wrap="square" rtlCol="0">
              <a:spAutoFit/>
            </a:bodyPr>
            <a:lstStyle/>
            <a:p>
              <a:r>
                <a:rPr lang="en-GB" sz="1200" dirty="0">
                  <a:solidFill>
                    <a:schemeClr val="bg1"/>
                  </a:solidFill>
                  <a:latin typeface="Cambria Math" panose="02040503050406030204" pitchFamily="18" charset="0"/>
                  <a:ea typeface="Cambria Math" panose="02040503050406030204" pitchFamily="18" charset="0"/>
                </a:rPr>
                <a:t>38</a:t>
              </a:r>
            </a:p>
          </p:txBody>
        </p:sp>
        <p:sp>
          <p:nvSpPr>
            <p:cNvPr id="202" name="TextBox 201">
              <a:extLst>
                <a:ext uri="{FF2B5EF4-FFF2-40B4-BE49-F238E27FC236}">
                  <a16:creationId xmlns:a16="http://schemas.microsoft.com/office/drawing/2014/main" id="{E4AA4536-A8FE-6463-BFF1-C70A38209DD5}"/>
                </a:ext>
              </a:extLst>
            </p:cNvPr>
            <p:cNvSpPr txBox="1"/>
            <p:nvPr/>
          </p:nvSpPr>
          <p:spPr>
            <a:xfrm>
              <a:off x="9486349" y="4999023"/>
              <a:ext cx="354707" cy="276999"/>
            </a:xfrm>
            <a:prstGeom prst="rect">
              <a:avLst/>
            </a:prstGeom>
            <a:noFill/>
          </p:spPr>
          <p:txBody>
            <a:bodyPr wrap="square" rtlCol="0">
              <a:spAutoFit/>
            </a:bodyPr>
            <a:lstStyle/>
            <a:p>
              <a:r>
                <a:rPr lang="en-GB" sz="1200" dirty="0">
                  <a:solidFill>
                    <a:schemeClr val="bg1"/>
                  </a:solidFill>
                  <a:latin typeface="Cambria Math" panose="02040503050406030204" pitchFamily="18" charset="0"/>
                  <a:ea typeface="Cambria Math" panose="02040503050406030204" pitchFamily="18" charset="0"/>
                </a:rPr>
                <a:t>13</a:t>
              </a:r>
            </a:p>
          </p:txBody>
        </p:sp>
      </p:grpSp>
      <p:grpSp>
        <p:nvGrpSpPr>
          <p:cNvPr id="212" name="Group 211">
            <a:extLst>
              <a:ext uri="{FF2B5EF4-FFF2-40B4-BE49-F238E27FC236}">
                <a16:creationId xmlns:a16="http://schemas.microsoft.com/office/drawing/2014/main" id="{5842B98A-9609-A962-AF86-38D17FE4BC16}"/>
              </a:ext>
            </a:extLst>
          </p:cNvPr>
          <p:cNvGrpSpPr/>
          <p:nvPr/>
        </p:nvGrpSpPr>
        <p:grpSpPr>
          <a:xfrm>
            <a:off x="4686415" y="4826024"/>
            <a:ext cx="1245225" cy="1301758"/>
            <a:chOff x="8746346" y="4185624"/>
            <a:chExt cx="1094710" cy="1144409"/>
          </a:xfrm>
        </p:grpSpPr>
        <p:grpSp>
          <p:nvGrpSpPr>
            <p:cNvPr id="213" name="Group 212">
              <a:extLst>
                <a:ext uri="{FF2B5EF4-FFF2-40B4-BE49-F238E27FC236}">
                  <a16:creationId xmlns:a16="http://schemas.microsoft.com/office/drawing/2014/main" id="{19D64332-7531-86D8-2902-FD361D3467DB}"/>
                </a:ext>
              </a:extLst>
            </p:cNvPr>
            <p:cNvGrpSpPr/>
            <p:nvPr/>
          </p:nvGrpSpPr>
          <p:grpSpPr>
            <a:xfrm>
              <a:off x="8746346" y="4185624"/>
              <a:ext cx="1081190" cy="1144409"/>
              <a:chOff x="8897587" y="2497926"/>
              <a:chExt cx="1081190" cy="1144409"/>
            </a:xfrm>
          </p:grpSpPr>
          <p:sp>
            <p:nvSpPr>
              <p:cNvPr id="223" name="Rectangle 222">
                <a:extLst>
                  <a:ext uri="{FF2B5EF4-FFF2-40B4-BE49-F238E27FC236}">
                    <a16:creationId xmlns:a16="http://schemas.microsoft.com/office/drawing/2014/main" id="{5FAA763C-3D4D-6242-20AC-0C9AF330F23E}"/>
                  </a:ext>
                </a:extLst>
              </p:cNvPr>
              <p:cNvSpPr/>
              <p:nvPr/>
            </p:nvSpPr>
            <p:spPr>
              <a:xfrm>
                <a:off x="8898127" y="2497926"/>
                <a:ext cx="361950" cy="381621"/>
              </a:xfrm>
              <a:prstGeom prst="rect">
                <a:avLst/>
              </a:prstGeom>
              <a:no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4" name="Rectangle 223">
                <a:extLst>
                  <a:ext uri="{FF2B5EF4-FFF2-40B4-BE49-F238E27FC236}">
                    <a16:creationId xmlns:a16="http://schemas.microsoft.com/office/drawing/2014/main" id="{ABB24797-5FB4-C28A-BFFF-CE23C0533FCD}"/>
                  </a:ext>
                </a:extLst>
              </p:cNvPr>
              <p:cNvSpPr/>
              <p:nvPr/>
            </p:nvSpPr>
            <p:spPr>
              <a:xfrm>
                <a:off x="9256524" y="2497926"/>
                <a:ext cx="361950" cy="381621"/>
              </a:xfrm>
              <a:prstGeom prst="rect">
                <a:avLst/>
              </a:prstGeom>
              <a:no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5" name="Rectangle 224">
                <a:extLst>
                  <a:ext uri="{FF2B5EF4-FFF2-40B4-BE49-F238E27FC236}">
                    <a16:creationId xmlns:a16="http://schemas.microsoft.com/office/drawing/2014/main" id="{EAA7D3D6-664D-537C-4134-3B035BA91800}"/>
                  </a:ext>
                </a:extLst>
              </p:cNvPr>
              <p:cNvSpPr/>
              <p:nvPr/>
            </p:nvSpPr>
            <p:spPr>
              <a:xfrm>
                <a:off x="9614921" y="2497926"/>
                <a:ext cx="361950" cy="381621"/>
              </a:xfrm>
              <a:prstGeom prst="rect">
                <a:avLst/>
              </a:prstGeom>
              <a:no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6" name="Rectangle 225">
                <a:extLst>
                  <a:ext uri="{FF2B5EF4-FFF2-40B4-BE49-F238E27FC236}">
                    <a16:creationId xmlns:a16="http://schemas.microsoft.com/office/drawing/2014/main" id="{F3D3DB21-F88B-B1D8-1A09-083B52DD7BB9}"/>
                  </a:ext>
                </a:extLst>
              </p:cNvPr>
              <p:cNvSpPr/>
              <p:nvPr/>
            </p:nvSpPr>
            <p:spPr>
              <a:xfrm>
                <a:off x="8898127" y="2879114"/>
                <a:ext cx="361950" cy="381621"/>
              </a:xfrm>
              <a:prstGeom prst="rect">
                <a:avLst/>
              </a:prstGeom>
              <a:no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7" name="Rectangle 226">
                <a:extLst>
                  <a:ext uri="{FF2B5EF4-FFF2-40B4-BE49-F238E27FC236}">
                    <a16:creationId xmlns:a16="http://schemas.microsoft.com/office/drawing/2014/main" id="{5D621116-6923-8229-F0DE-D34F83AC221F}"/>
                  </a:ext>
                </a:extLst>
              </p:cNvPr>
              <p:cNvSpPr/>
              <p:nvPr/>
            </p:nvSpPr>
            <p:spPr>
              <a:xfrm>
                <a:off x="9256524" y="2879959"/>
                <a:ext cx="361950" cy="381621"/>
              </a:xfrm>
              <a:prstGeom prst="rect">
                <a:avLst/>
              </a:prstGeom>
              <a:no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8" name="Rectangle 227">
                <a:extLst>
                  <a:ext uri="{FF2B5EF4-FFF2-40B4-BE49-F238E27FC236}">
                    <a16:creationId xmlns:a16="http://schemas.microsoft.com/office/drawing/2014/main" id="{E05104CA-9577-D828-B815-3D917FD1CFFF}"/>
                  </a:ext>
                </a:extLst>
              </p:cNvPr>
              <p:cNvSpPr/>
              <p:nvPr/>
            </p:nvSpPr>
            <p:spPr>
              <a:xfrm>
                <a:off x="9614921" y="2879547"/>
                <a:ext cx="361950" cy="381621"/>
              </a:xfrm>
              <a:prstGeom prst="rect">
                <a:avLst/>
              </a:prstGeom>
              <a:no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9" name="Rectangle 228">
                <a:extLst>
                  <a:ext uri="{FF2B5EF4-FFF2-40B4-BE49-F238E27FC236}">
                    <a16:creationId xmlns:a16="http://schemas.microsoft.com/office/drawing/2014/main" id="{64237CDC-8C75-6B3B-94C5-5A1A61CFC64C}"/>
                  </a:ext>
                </a:extLst>
              </p:cNvPr>
              <p:cNvSpPr/>
              <p:nvPr/>
            </p:nvSpPr>
            <p:spPr>
              <a:xfrm>
                <a:off x="8897587" y="3260714"/>
                <a:ext cx="361950" cy="381621"/>
              </a:xfrm>
              <a:prstGeom prst="rect">
                <a:avLst/>
              </a:prstGeom>
              <a:no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0" name="Rectangle 229">
                <a:extLst>
                  <a:ext uri="{FF2B5EF4-FFF2-40B4-BE49-F238E27FC236}">
                    <a16:creationId xmlns:a16="http://schemas.microsoft.com/office/drawing/2014/main" id="{B3FB679E-32C1-4D72-19AE-5F1133B28630}"/>
                  </a:ext>
                </a:extLst>
              </p:cNvPr>
              <p:cNvSpPr/>
              <p:nvPr/>
            </p:nvSpPr>
            <p:spPr>
              <a:xfrm>
                <a:off x="9259537" y="3260714"/>
                <a:ext cx="361950" cy="381621"/>
              </a:xfrm>
              <a:prstGeom prst="rect">
                <a:avLst/>
              </a:prstGeom>
              <a:no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1" name="Rectangle 230">
                <a:extLst>
                  <a:ext uri="{FF2B5EF4-FFF2-40B4-BE49-F238E27FC236}">
                    <a16:creationId xmlns:a16="http://schemas.microsoft.com/office/drawing/2014/main" id="{D1B6677E-B84A-1620-6981-5076BC011B83}"/>
                  </a:ext>
                </a:extLst>
              </p:cNvPr>
              <p:cNvSpPr/>
              <p:nvPr/>
            </p:nvSpPr>
            <p:spPr>
              <a:xfrm>
                <a:off x="9616827" y="3260713"/>
                <a:ext cx="361950" cy="381621"/>
              </a:xfrm>
              <a:prstGeom prst="rect">
                <a:avLst/>
              </a:prstGeom>
              <a:no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214" name="TextBox 213">
              <a:extLst>
                <a:ext uri="{FF2B5EF4-FFF2-40B4-BE49-F238E27FC236}">
                  <a16:creationId xmlns:a16="http://schemas.microsoft.com/office/drawing/2014/main" id="{CF8F7D3C-2929-8CAF-E760-F9C03150A39F}"/>
                </a:ext>
              </a:extLst>
            </p:cNvPr>
            <p:cNvSpPr txBox="1"/>
            <p:nvPr/>
          </p:nvSpPr>
          <p:spPr>
            <a:xfrm>
              <a:off x="8759005" y="4237513"/>
              <a:ext cx="354707" cy="276999"/>
            </a:xfrm>
            <a:prstGeom prst="rect">
              <a:avLst/>
            </a:prstGeom>
            <a:noFill/>
          </p:spPr>
          <p:txBody>
            <a:bodyPr wrap="square" rtlCol="0">
              <a:spAutoFit/>
            </a:bodyPr>
            <a:lstStyle/>
            <a:p>
              <a:r>
                <a:rPr lang="en-GB" sz="1200" dirty="0">
                  <a:solidFill>
                    <a:schemeClr val="bg1"/>
                  </a:solidFill>
                  <a:latin typeface="Cambria Math" panose="02040503050406030204" pitchFamily="18" charset="0"/>
                  <a:ea typeface="Cambria Math" panose="02040503050406030204" pitchFamily="18" charset="0"/>
                </a:rPr>
                <a:t>19</a:t>
              </a:r>
            </a:p>
          </p:txBody>
        </p:sp>
        <p:sp>
          <p:nvSpPr>
            <p:cNvPr id="215" name="TextBox 214">
              <a:extLst>
                <a:ext uri="{FF2B5EF4-FFF2-40B4-BE49-F238E27FC236}">
                  <a16:creationId xmlns:a16="http://schemas.microsoft.com/office/drawing/2014/main" id="{7F771C2D-98DD-8B86-A5DF-8C4C4ED496B3}"/>
                </a:ext>
              </a:extLst>
            </p:cNvPr>
            <p:cNvSpPr txBox="1"/>
            <p:nvPr/>
          </p:nvSpPr>
          <p:spPr>
            <a:xfrm>
              <a:off x="9115539" y="4237513"/>
              <a:ext cx="354707" cy="276999"/>
            </a:xfrm>
            <a:prstGeom prst="rect">
              <a:avLst/>
            </a:prstGeom>
            <a:noFill/>
          </p:spPr>
          <p:txBody>
            <a:bodyPr wrap="square" rtlCol="0">
              <a:spAutoFit/>
            </a:bodyPr>
            <a:lstStyle/>
            <a:p>
              <a:r>
                <a:rPr lang="en-GB" sz="1200" dirty="0">
                  <a:solidFill>
                    <a:schemeClr val="bg1"/>
                  </a:solidFill>
                  <a:latin typeface="Cambria Math" panose="02040503050406030204" pitchFamily="18" charset="0"/>
                  <a:ea typeface="Cambria Math" panose="02040503050406030204" pitchFamily="18" charset="0"/>
                </a:rPr>
                <a:t>97</a:t>
              </a:r>
            </a:p>
          </p:txBody>
        </p:sp>
        <p:sp>
          <p:nvSpPr>
            <p:cNvPr id="216" name="TextBox 215">
              <a:extLst>
                <a:ext uri="{FF2B5EF4-FFF2-40B4-BE49-F238E27FC236}">
                  <a16:creationId xmlns:a16="http://schemas.microsoft.com/office/drawing/2014/main" id="{D0A34174-70B1-1E38-B326-AFF85882A44F}"/>
                </a:ext>
              </a:extLst>
            </p:cNvPr>
            <p:cNvSpPr txBox="1"/>
            <p:nvPr/>
          </p:nvSpPr>
          <p:spPr>
            <a:xfrm>
              <a:off x="9466053" y="4237101"/>
              <a:ext cx="354707" cy="276999"/>
            </a:xfrm>
            <a:prstGeom prst="rect">
              <a:avLst/>
            </a:prstGeom>
            <a:noFill/>
          </p:spPr>
          <p:txBody>
            <a:bodyPr wrap="square" rtlCol="0">
              <a:spAutoFit/>
            </a:bodyPr>
            <a:lstStyle/>
            <a:p>
              <a:r>
                <a:rPr lang="en-GB" sz="1200" dirty="0">
                  <a:solidFill>
                    <a:schemeClr val="bg1"/>
                  </a:solidFill>
                  <a:latin typeface="Cambria Math" panose="02040503050406030204" pitchFamily="18" charset="0"/>
                  <a:ea typeface="Cambria Math" panose="02040503050406030204" pitchFamily="18" charset="0"/>
                </a:rPr>
                <a:t>51</a:t>
              </a:r>
            </a:p>
          </p:txBody>
        </p:sp>
        <p:sp>
          <p:nvSpPr>
            <p:cNvPr id="217" name="TextBox 216">
              <a:extLst>
                <a:ext uri="{FF2B5EF4-FFF2-40B4-BE49-F238E27FC236}">
                  <a16:creationId xmlns:a16="http://schemas.microsoft.com/office/drawing/2014/main" id="{AE3727AB-38B5-13C3-860D-275DB107B127}"/>
                </a:ext>
              </a:extLst>
            </p:cNvPr>
            <p:cNvSpPr txBox="1"/>
            <p:nvPr/>
          </p:nvSpPr>
          <p:spPr>
            <a:xfrm>
              <a:off x="8751762" y="4618268"/>
              <a:ext cx="354707" cy="276999"/>
            </a:xfrm>
            <a:prstGeom prst="rect">
              <a:avLst/>
            </a:prstGeom>
            <a:noFill/>
          </p:spPr>
          <p:txBody>
            <a:bodyPr wrap="square" rtlCol="0">
              <a:spAutoFit/>
            </a:bodyPr>
            <a:lstStyle/>
            <a:p>
              <a:r>
                <a:rPr lang="en-GB" sz="1200" dirty="0">
                  <a:solidFill>
                    <a:schemeClr val="bg1"/>
                  </a:solidFill>
                  <a:latin typeface="Cambria Math" panose="02040503050406030204" pitchFamily="18" charset="0"/>
                  <a:ea typeface="Cambria Math" panose="02040503050406030204" pitchFamily="18" charset="0"/>
                </a:rPr>
                <a:t>44</a:t>
              </a:r>
            </a:p>
          </p:txBody>
        </p:sp>
        <p:sp>
          <p:nvSpPr>
            <p:cNvPr id="218" name="TextBox 217">
              <a:extLst>
                <a:ext uri="{FF2B5EF4-FFF2-40B4-BE49-F238E27FC236}">
                  <a16:creationId xmlns:a16="http://schemas.microsoft.com/office/drawing/2014/main" id="{7B308A15-299A-FA63-E3BD-A5ACEBFCBF5C}"/>
                </a:ext>
              </a:extLst>
            </p:cNvPr>
            <p:cNvSpPr txBox="1"/>
            <p:nvPr/>
          </p:nvSpPr>
          <p:spPr>
            <a:xfrm>
              <a:off x="9112802" y="4618268"/>
              <a:ext cx="354707" cy="276999"/>
            </a:xfrm>
            <a:prstGeom prst="rect">
              <a:avLst/>
            </a:prstGeom>
            <a:noFill/>
          </p:spPr>
          <p:txBody>
            <a:bodyPr wrap="square" rtlCol="0">
              <a:spAutoFit/>
            </a:bodyPr>
            <a:lstStyle/>
            <a:p>
              <a:r>
                <a:rPr lang="en-GB" sz="1200" dirty="0">
                  <a:solidFill>
                    <a:schemeClr val="bg1"/>
                  </a:solidFill>
                  <a:latin typeface="Cambria Math" panose="02040503050406030204" pitchFamily="18" charset="0"/>
                  <a:ea typeface="Cambria Math" panose="02040503050406030204" pitchFamily="18" charset="0"/>
                </a:rPr>
                <a:t>30</a:t>
              </a:r>
            </a:p>
          </p:txBody>
        </p:sp>
        <p:sp>
          <p:nvSpPr>
            <p:cNvPr id="219" name="TextBox 218">
              <a:extLst>
                <a:ext uri="{FF2B5EF4-FFF2-40B4-BE49-F238E27FC236}">
                  <a16:creationId xmlns:a16="http://schemas.microsoft.com/office/drawing/2014/main" id="{B2224AB9-8B44-2F90-F439-5AF9AB463AA5}"/>
                </a:ext>
              </a:extLst>
            </p:cNvPr>
            <p:cNvSpPr txBox="1"/>
            <p:nvPr/>
          </p:nvSpPr>
          <p:spPr>
            <a:xfrm>
              <a:off x="9470923" y="4618268"/>
              <a:ext cx="354707" cy="276999"/>
            </a:xfrm>
            <a:prstGeom prst="rect">
              <a:avLst/>
            </a:prstGeom>
            <a:noFill/>
          </p:spPr>
          <p:txBody>
            <a:bodyPr wrap="square" rtlCol="0">
              <a:spAutoFit/>
            </a:bodyPr>
            <a:lstStyle/>
            <a:p>
              <a:r>
                <a:rPr lang="en-GB" sz="1200" dirty="0">
                  <a:solidFill>
                    <a:schemeClr val="bg1"/>
                  </a:solidFill>
                  <a:latin typeface="Cambria Math" panose="02040503050406030204" pitchFamily="18" charset="0"/>
                  <a:ea typeface="Cambria Math" panose="02040503050406030204" pitchFamily="18" charset="0"/>
                </a:rPr>
                <a:t>50</a:t>
              </a:r>
            </a:p>
          </p:txBody>
        </p:sp>
        <p:sp>
          <p:nvSpPr>
            <p:cNvPr id="220" name="TextBox 219">
              <a:extLst>
                <a:ext uri="{FF2B5EF4-FFF2-40B4-BE49-F238E27FC236}">
                  <a16:creationId xmlns:a16="http://schemas.microsoft.com/office/drawing/2014/main" id="{61D340CB-E8F3-D9F5-245B-E152FF147F8D}"/>
                </a:ext>
              </a:extLst>
            </p:cNvPr>
            <p:cNvSpPr txBox="1"/>
            <p:nvPr/>
          </p:nvSpPr>
          <p:spPr>
            <a:xfrm>
              <a:off x="8749397" y="5000721"/>
              <a:ext cx="354707" cy="276999"/>
            </a:xfrm>
            <a:prstGeom prst="rect">
              <a:avLst/>
            </a:prstGeom>
            <a:noFill/>
          </p:spPr>
          <p:txBody>
            <a:bodyPr wrap="square" rtlCol="0">
              <a:spAutoFit/>
            </a:bodyPr>
            <a:lstStyle/>
            <a:p>
              <a:r>
                <a:rPr lang="en-GB" sz="1200" dirty="0">
                  <a:solidFill>
                    <a:schemeClr val="bg1"/>
                  </a:solidFill>
                  <a:latin typeface="Cambria Math" panose="02040503050406030204" pitchFamily="18" charset="0"/>
                  <a:ea typeface="Cambria Math" panose="02040503050406030204" pitchFamily="18" charset="0"/>
                </a:rPr>
                <a:t>10</a:t>
              </a:r>
            </a:p>
          </p:txBody>
        </p:sp>
        <p:sp>
          <p:nvSpPr>
            <p:cNvPr id="221" name="TextBox 220">
              <a:extLst>
                <a:ext uri="{FF2B5EF4-FFF2-40B4-BE49-F238E27FC236}">
                  <a16:creationId xmlns:a16="http://schemas.microsoft.com/office/drawing/2014/main" id="{852097A0-9807-4561-13B1-E052D54B4AA4}"/>
                </a:ext>
              </a:extLst>
            </p:cNvPr>
            <p:cNvSpPr txBox="1"/>
            <p:nvPr/>
          </p:nvSpPr>
          <p:spPr>
            <a:xfrm>
              <a:off x="9110870" y="4999023"/>
              <a:ext cx="354707" cy="276999"/>
            </a:xfrm>
            <a:prstGeom prst="rect">
              <a:avLst/>
            </a:prstGeom>
            <a:noFill/>
          </p:spPr>
          <p:txBody>
            <a:bodyPr wrap="square" rtlCol="0">
              <a:spAutoFit/>
            </a:bodyPr>
            <a:lstStyle/>
            <a:p>
              <a:r>
                <a:rPr lang="en-GB" sz="1200" dirty="0">
                  <a:solidFill>
                    <a:schemeClr val="bg1"/>
                  </a:solidFill>
                  <a:latin typeface="Cambria Math" panose="02040503050406030204" pitchFamily="18" charset="0"/>
                  <a:ea typeface="Cambria Math" panose="02040503050406030204" pitchFamily="18" charset="0"/>
                </a:rPr>
                <a:t>38</a:t>
              </a:r>
            </a:p>
          </p:txBody>
        </p:sp>
        <p:sp>
          <p:nvSpPr>
            <p:cNvPr id="222" name="TextBox 221">
              <a:extLst>
                <a:ext uri="{FF2B5EF4-FFF2-40B4-BE49-F238E27FC236}">
                  <a16:creationId xmlns:a16="http://schemas.microsoft.com/office/drawing/2014/main" id="{FF01BBCB-C865-D1D5-93B8-75C9026C7CC1}"/>
                </a:ext>
              </a:extLst>
            </p:cNvPr>
            <p:cNvSpPr txBox="1"/>
            <p:nvPr/>
          </p:nvSpPr>
          <p:spPr>
            <a:xfrm>
              <a:off x="9486349" y="4999023"/>
              <a:ext cx="354707" cy="276999"/>
            </a:xfrm>
            <a:prstGeom prst="rect">
              <a:avLst/>
            </a:prstGeom>
            <a:noFill/>
          </p:spPr>
          <p:txBody>
            <a:bodyPr wrap="square" rtlCol="0">
              <a:spAutoFit/>
            </a:bodyPr>
            <a:lstStyle/>
            <a:p>
              <a:r>
                <a:rPr lang="en-GB" sz="1200" dirty="0">
                  <a:solidFill>
                    <a:schemeClr val="bg1"/>
                  </a:solidFill>
                  <a:latin typeface="Cambria Math" panose="02040503050406030204" pitchFamily="18" charset="0"/>
                  <a:ea typeface="Cambria Math" panose="02040503050406030204" pitchFamily="18" charset="0"/>
                </a:rPr>
                <a:t>13</a:t>
              </a:r>
            </a:p>
          </p:txBody>
        </p:sp>
      </p:grpSp>
      <p:grpSp>
        <p:nvGrpSpPr>
          <p:cNvPr id="232" name="Group 231">
            <a:extLst>
              <a:ext uri="{FF2B5EF4-FFF2-40B4-BE49-F238E27FC236}">
                <a16:creationId xmlns:a16="http://schemas.microsoft.com/office/drawing/2014/main" id="{6AB2E982-21F3-C8EF-493F-F0A0C6FA385F}"/>
              </a:ext>
            </a:extLst>
          </p:cNvPr>
          <p:cNvGrpSpPr/>
          <p:nvPr/>
        </p:nvGrpSpPr>
        <p:grpSpPr>
          <a:xfrm>
            <a:off x="6649518" y="792903"/>
            <a:ext cx="846891" cy="868652"/>
            <a:chOff x="3048666" y="582281"/>
            <a:chExt cx="846891" cy="868652"/>
          </a:xfrm>
        </p:grpSpPr>
        <p:sp>
          <p:nvSpPr>
            <p:cNvPr id="233" name="Rectangle 232">
              <a:extLst>
                <a:ext uri="{FF2B5EF4-FFF2-40B4-BE49-F238E27FC236}">
                  <a16:creationId xmlns:a16="http://schemas.microsoft.com/office/drawing/2014/main" id="{81D4DEBD-0F6D-C5CF-BC23-8958BE91CDB5}"/>
                </a:ext>
              </a:extLst>
            </p:cNvPr>
            <p:cNvSpPr/>
            <p:nvPr/>
          </p:nvSpPr>
          <p:spPr>
            <a:xfrm>
              <a:off x="3076167" y="582281"/>
              <a:ext cx="411716" cy="434092"/>
            </a:xfrm>
            <a:prstGeom prst="rect">
              <a:avLst/>
            </a:prstGeom>
            <a:no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4" name="Rectangle 233">
              <a:extLst>
                <a:ext uri="{FF2B5EF4-FFF2-40B4-BE49-F238E27FC236}">
                  <a16:creationId xmlns:a16="http://schemas.microsoft.com/office/drawing/2014/main" id="{A5F4D7D3-454A-4808-9513-88C05DF29913}"/>
                </a:ext>
              </a:extLst>
            </p:cNvPr>
            <p:cNvSpPr/>
            <p:nvPr/>
          </p:nvSpPr>
          <p:spPr>
            <a:xfrm>
              <a:off x="3483841" y="582281"/>
              <a:ext cx="411716" cy="434092"/>
            </a:xfrm>
            <a:prstGeom prst="rect">
              <a:avLst/>
            </a:prstGeom>
            <a:no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5" name="Rectangle 234">
              <a:extLst>
                <a:ext uri="{FF2B5EF4-FFF2-40B4-BE49-F238E27FC236}">
                  <a16:creationId xmlns:a16="http://schemas.microsoft.com/office/drawing/2014/main" id="{CE5C47CC-411A-68DF-217C-8691630EC53E}"/>
                </a:ext>
              </a:extLst>
            </p:cNvPr>
            <p:cNvSpPr/>
            <p:nvPr/>
          </p:nvSpPr>
          <p:spPr>
            <a:xfrm>
              <a:off x="3076167" y="1015880"/>
              <a:ext cx="411716" cy="434092"/>
            </a:xfrm>
            <a:prstGeom prst="rect">
              <a:avLst/>
            </a:prstGeom>
            <a:no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6" name="Rectangle 235">
              <a:extLst>
                <a:ext uri="{FF2B5EF4-FFF2-40B4-BE49-F238E27FC236}">
                  <a16:creationId xmlns:a16="http://schemas.microsoft.com/office/drawing/2014/main" id="{8B9A7A12-8F77-35BF-3FED-604A266BA11E}"/>
                </a:ext>
              </a:extLst>
            </p:cNvPr>
            <p:cNvSpPr/>
            <p:nvPr/>
          </p:nvSpPr>
          <p:spPr>
            <a:xfrm>
              <a:off x="3483841" y="1016841"/>
              <a:ext cx="411716" cy="434092"/>
            </a:xfrm>
            <a:prstGeom prst="rect">
              <a:avLst/>
            </a:prstGeom>
            <a:no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7" name="TextBox 236">
              <a:extLst>
                <a:ext uri="{FF2B5EF4-FFF2-40B4-BE49-F238E27FC236}">
                  <a16:creationId xmlns:a16="http://schemas.microsoft.com/office/drawing/2014/main" id="{D1674456-C6E2-4C9D-094E-09A3F31A5BAC}"/>
                </a:ext>
              </a:extLst>
            </p:cNvPr>
            <p:cNvSpPr txBox="1"/>
            <p:nvPr/>
          </p:nvSpPr>
          <p:spPr>
            <a:xfrm>
              <a:off x="3048666" y="662654"/>
              <a:ext cx="485897" cy="276999"/>
            </a:xfrm>
            <a:prstGeom prst="rect">
              <a:avLst/>
            </a:prstGeom>
            <a:noFill/>
          </p:spPr>
          <p:txBody>
            <a:bodyPr wrap="square" rtlCol="0">
              <a:spAutoFit/>
            </a:bodyPr>
            <a:lstStyle/>
            <a:p>
              <a:r>
                <a:rPr lang="en-GB" sz="1200" dirty="0">
                  <a:solidFill>
                    <a:schemeClr val="bg1"/>
                  </a:solidFill>
                  <a:latin typeface="Cambria Math" panose="02040503050406030204" pitchFamily="18" charset="0"/>
                  <a:ea typeface="Cambria Math" panose="02040503050406030204" pitchFamily="18" charset="0"/>
                </a:rPr>
                <a:t>47.5</a:t>
              </a:r>
            </a:p>
          </p:txBody>
        </p:sp>
      </p:grpSp>
      <p:grpSp>
        <p:nvGrpSpPr>
          <p:cNvPr id="241" name="Group 240">
            <a:extLst>
              <a:ext uri="{FF2B5EF4-FFF2-40B4-BE49-F238E27FC236}">
                <a16:creationId xmlns:a16="http://schemas.microsoft.com/office/drawing/2014/main" id="{DCC21B96-66BC-7F51-6AFF-CE41A6413CC8}"/>
              </a:ext>
            </a:extLst>
          </p:cNvPr>
          <p:cNvGrpSpPr/>
          <p:nvPr/>
        </p:nvGrpSpPr>
        <p:grpSpPr>
          <a:xfrm>
            <a:off x="6686112" y="2210218"/>
            <a:ext cx="833173" cy="868652"/>
            <a:chOff x="3076167" y="582281"/>
            <a:chExt cx="833173" cy="868652"/>
          </a:xfrm>
        </p:grpSpPr>
        <p:sp>
          <p:nvSpPr>
            <p:cNvPr id="242" name="Rectangle 241">
              <a:extLst>
                <a:ext uri="{FF2B5EF4-FFF2-40B4-BE49-F238E27FC236}">
                  <a16:creationId xmlns:a16="http://schemas.microsoft.com/office/drawing/2014/main" id="{667AD44B-B05B-913C-3E58-614E0ED387B7}"/>
                </a:ext>
              </a:extLst>
            </p:cNvPr>
            <p:cNvSpPr/>
            <p:nvPr/>
          </p:nvSpPr>
          <p:spPr>
            <a:xfrm>
              <a:off x="3076167" y="582281"/>
              <a:ext cx="411716" cy="434092"/>
            </a:xfrm>
            <a:prstGeom prst="rect">
              <a:avLst/>
            </a:prstGeom>
            <a:no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3" name="Rectangle 242">
              <a:extLst>
                <a:ext uri="{FF2B5EF4-FFF2-40B4-BE49-F238E27FC236}">
                  <a16:creationId xmlns:a16="http://schemas.microsoft.com/office/drawing/2014/main" id="{7F083169-8B91-B6D7-29F3-D74D9659DDAD}"/>
                </a:ext>
              </a:extLst>
            </p:cNvPr>
            <p:cNvSpPr/>
            <p:nvPr/>
          </p:nvSpPr>
          <p:spPr>
            <a:xfrm>
              <a:off x="3483841" y="582281"/>
              <a:ext cx="411716" cy="434092"/>
            </a:xfrm>
            <a:prstGeom prst="rect">
              <a:avLst/>
            </a:prstGeom>
            <a:no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4" name="Rectangle 243">
              <a:extLst>
                <a:ext uri="{FF2B5EF4-FFF2-40B4-BE49-F238E27FC236}">
                  <a16:creationId xmlns:a16="http://schemas.microsoft.com/office/drawing/2014/main" id="{D1D86C64-8336-1F24-D39D-DC9D00B788AD}"/>
                </a:ext>
              </a:extLst>
            </p:cNvPr>
            <p:cNvSpPr/>
            <p:nvPr/>
          </p:nvSpPr>
          <p:spPr>
            <a:xfrm>
              <a:off x="3076167" y="1015880"/>
              <a:ext cx="411716" cy="434092"/>
            </a:xfrm>
            <a:prstGeom prst="rect">
              <a:avLst/>
            </a:prstGeom>
            <a:no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5" name="Rectangle 244">
              <a:extLst>
                <a:ext uri="{FF2B5EF4-FFF2-40B4-BE49-F238E27FC236}">
                  <a16:creationId xmlns:a16="http://schemas.microsoft.com/office/drawing/2014/main" id="{6FF94C7C-4754-6E58-8F5B-0D062D12FDB7}"/>
                </a:ext>
              </a:extLst>
            </p:cNvPr>
            <p:cNvSpPr/>
            <p:nvPr/>
          </p:nvSpPr>
          <p:spPr>
            <a:xfrm>
              <a:off x="3483841" y="1016841"/>
              <a:ext cx="411716" cy="434092"/>
            </a:xfrm>
            <a:prstGeom prst="rect">
              <a:avLst/>
            </a:prstGeom>
            <a:no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7" name="TextBox 246">
              <a:extLst>
                <a:ext uri="{FF2B5EF4-FFF2-40B4-BE49-F238E27FC236}">
                  <a16:creationId xmlns:a16="http://schemas.microsoft.com/office/drawing/2014/main" id="{69AEAB1C-8023-5FB9-76CE-A4FE944D7D0F}"/>
                </a:ext>
              </a:extLst>
            </p:cNvPr>
            <p:cNvSpPr txBox="1"/>
            <p:nvPr/>
          </p:nvSpPr>
          <p:spPr>
            <a:xfrm>
              <a:off x="3505863" y="684863"/>
              <a:ext cx="403477" cy="276999"/>
            </a:xfrm>
            <a:prstGeom prst="rect">
              <a:avLst/>
            </a:prstGeom>
            <a:noFill/>
          </p:spPr>
          <p:txBody>
            <a:bodyPr wrap="square" rtlCol="0">
              <a:spAutoFit/>
            </a:bodyPr>
            <a:lstStyle/>
            <a:p>
              <a:r>
                <a:rPr lang="en-GB" sz="1200" dirty="0">
                  <a:solidFill>
                    <a:schemeClr val="bg1"/>
                  </a:solidFill>
                  <a:latin typeface="Cambria Math" panose="02040503050406030204" pitchFamily="18" charset="0"/>
                  <a:ea typeface="Cambria Math" panose="02040503050406030204" pitchFamily="18" charset="0"/>
                </a:rPr>
                <a:t>57</a:t>
              </a:r>
            </a:p>
          </p:txBody>
        </p:sp>
      </p:grpSp>
      <p:grpSp>
        <p:nvGrpSpPr>
          <p:cNvPr id="250" name="Group 249">
            <a:extLst>
              <a:ext uri="{FF2B5EF4-FFF2-40B4-BE49-F238E27FC236}">
                <a16:creationId xmlns:a16="http://schemas.microsoft.com/office/drawing/2014/main" id="{62F3775F-456F-3E3A-60E9-723557294A99}"/>
              </a:ext>
            </a:extLst>
          </p:cNvPr>
          <p:cNvGrpSpPr/>
          <p:nvPr/>
        </p:nvGrpSpPr>
        <p:grpSpPr>
          <a:xfrm>
            <a:off x="6686112" y="3627844"/>
            <a:ext cx="822814" cy="868652"/>
            <a:chOff x="3076167" y="582281"/>
            <a:chExt cx="822814" cy="868652"/>
          </a:xfrm>
        </p:grpSpPr>
        <p:sp>
          <p:nvSpPr>
            <p:cNvPr id="251" name="Rectangle 250">
              <a:extLst>
                <a:ext uri="{FF2B5EF4-FFF2-40B4-BE49-F238E27FC236}">
                  <a16:creationId xmlns:a16="http://schemas.microsoft.com/office/drawing/2014/main" id="{5F094B14-71DE-680F-CD5C-A220574458DE}"/>
                </a:ext>
              </a:extLst>
            </p:cNvPr>
            <p:cNvSpPr/>
            <p:nvPr/>
          </p:nvSpPr>
          <p:spPr>
            <a:xfrm>
              <a:off x="3076167" y="582281"/>
              <a:ext cx="411716" cy="434092"/>
            </a:xfrm>
            <a:prstGeom prst="rect">
              <a:avLst/>
            </a:prstGeom>
            <a:no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2" name="Rectangle 251">
              <a:extLst>
                <a:ext uri="{FF2B5EF4-FFF2-40B4-BE49-F238E27FC236}">
                  <a16:creationId xmlns:a16="http://schemas.microsoft.com/office/drawing/2014/main" id="{977958A8-B946-D38D-A5FC-5DCBA5E14EAC}"/>
                </a:ext>
              </a:extLst>
            </p:cNvPr>
            <p:cNvSpPr/>
            <p:nvPr/>
          </p:nvSpPr>
          <p:spPr>
            <a:xfrm>
              <a:off x="3483841" y="582281"/>
              <a:ext cx="411716" cy="434092"/>
            </a:xfrm>
            <a:prstGeom prst="rect">
              <a:avLst/>
            </a:prstGeom>
            <a:no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3" name="Rectangle 252">
              <a:extLst>
                <a:ext uri="{FF2B5EF4-FFF2-40B4-BE49-F238E27FC236}">
                  <a16:creationId xmlns:a16="http://schemas.microsoft.com/office/drawing/2014/main" id="{020429E1-DCB0-D807-4223-5DFA1FC7B7B2}"/>
                </a:ext>
              </a:extLst>
            </p:cNvPr>
            <p:cNvSpPr/>
            <p:nvPr/>
          </p:nvSpPr>
          <p:spPr>
            <a:xfrm>
              <a:off x="3076167" y="1015880"/>
              <a:ext cx="411716" cy="434092"/>
            </a:xfrm>
            <a:prstGeom prst="rect">
              <a:avLst/>
            </a:prstGeom>
            <a:no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4" name="Rectangle 253">
              <a:extLst>
                <a:ext uri="{FF2B5EF4-FFF2-40B4-BE49-F238E27FC236}">
                  <a16:creationId xmlns:a16="http://schemas.microsoft.com/office/drawing/2014/main" id="{6BD16C31-90B7-4DF1-D1B4-52281317244A}"/>
                </a:ext>
              </a:extLst>
            </p:cNvPr>
            <p:cNvSpPr/>
            <p:nvPr/>
          </p:nvSpPr>
          <p:spPr>
            <a:xfrm>
              <a:off x="3483841" y="1016841"/>
              <a:ext cx="411716" cy="434092"/>
            </a:xfrm>
            <a:prstGeom prst="rect">
              <a:avLst/>
            </a:prstGeom>
            <a:no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6" name="TextBox 255">
              <a:extLst>
                <a:ext uri="{FF2B5EF4-FFF2-40B4-BE49-F238E27FC236}">
                  <a16:creationId xmlns:a16="http://schemas.microsoft.com/office/drawing/2014/main" id="{01759483-994C-322A-A066-97A629DD4F3A}"/>
                </a:ext>
              </a:extLst>
            </p:cNvPr>
            <p:cNvSpPr txBox="1"/>
            <p:nvPr/>
          </p:nvSpPr>
          <p:spPr>
            <a:xfrm>
              <a:off x="3495504" y="641303"/>
              <a:ext cx="403477" cy="276999"/>
            </a:xfrm>
            <a:prstGeom prst="rect">
              <a:avLst/>
            </a:prstGeom>
            <a:noFill/>
          </p:spPr>
          <p:txBody>
            <a:bodyPr wrap="square" rtlCol="0">
              <a:spAutoFit/>
            </a:bodyPr>
            <a:lstStyle/>
            <a:p>
              <a:r>
                <a:rPr lang="en-GB" sz="1200" dirty="0">
                  <a:solidFill>
                    <a:schemeClr val="bg1"/>
                  </a:solidFill>
                  <a:latin typeface="Cambria Math" panose="02040503050406030204" pitchFamily="18" charset="0"/>
                  <a:ea typeface="Cambria Math" panose="02040503050406030204" pitchFamily="18" charset="0"/>
                </a:rPr>
                <a:t>57</a:t>
              </a:r>
            </a:p>
          </p:txBody>
        </p:sp>
      </p:grpSp>
      <p:grpSp>
        <p:nvGrpSpPr>
          <p:cNvPr id="259" name="Group 258">
            <a:extLst>
              <a:ext uri="{FF2B5EF4-FFF2-40B4-BE49-F238E27FC236}">
                <a16:creationId xmlns:a16="http://schemas.microsoft.com/office/drawing/2014/main" id="{D1FC0D07-671A-87BB-1908-BAE71CAED9B3}"/>
              </a:ext>
            </a:extLst>
          </p:cNvPr>
          <p:cNvGrpSpPr/>
          <p:nvPr/>
        </p:nvGrpSpPr>
        <p:grpSpPr>
          <a:xfrm>
            <a:off x="6686112" y="5045470"/>
            <a:ext cx="992023" cy="868652"/>
            <a:chOff x="3076167" y="582281"/>
            <a:chExt cx="992023" cy="868652"/>
          </a:xfrm>
        </p:grpSpPr>
        <p:sp>
          <p:nvSpPr>
            <p:cNvPr id="260" name="Rectangle 259">
              <a:extLst>
                <a:ext uri="{FF2B5EF4-FFF2-40B4-BE49-F238E27FC236}">
                  <a16:creationId xmlns:a16="http://schemas.microsoft.com/office/drawing/2014/main" id="{C1A68D28-3389-894C-6A6C-E777AE10DBF0}"/>
                </a:ext>
              </a:extLst>
            </p:cNvPr>
            <p:cNvSpPr/>
            <p:nvPr/>
          </p:nvSpPr>
          <p:spPr>
            <a:xfrm>
              <a:off x="3076167" y="582281"/>
              <a:ext cx="411716" cy="434092"/>
            </a:xfrm>
            <a:prstGeom prst="rect">
              <a:avLst/>
            </a:prstGeom>
            <a:no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1" name="Rectangle 260">
              <a:extLst>
                <a:ext uri="{FF2B5EF4-FFF2-40B4-BE49-F238E27FC236}">
                  <a16:creationId xmlns:a16="http://schemas.microsoft.com/office/drawing/2014/main" id="{BCDDAE79-F7DD-7B87-726A-DCE9130D22E6}"/>
                </a:ext>
              </a:extLst>
            </p:cNvPr>
            <p:cNvSpPr/>
            <p:nvPr/>
          </p:nvSpPr>
          <p:spPr>
            <a:xfrm>
              <a:off x="3483841" y="582281"/>
              <a:ext cx="411716" cy="434092"/>
            </a:xfrm>
            <a:prstGeom prst="rect">
              <a:avLst/>
            </a:prstGeom>
            <a:no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2" name="Rectangle 261">
              <a:extLst>
                <a:ext uri="{FF2B5EF4-FFF2-40B4-BE49-F238E27FC236}">
                  <a16:creationId xmlns:a16="http://schemas.microsoft.com/office/drawing/2014/main" id="{63576F7E-9D06-A497-B25B-C96852B1D333}"/>
                </a:ext>
              </a:extLst>
            </p:cNvPr>
            <p:cNvSpPr/>
            <p:nvPr/>
          </p:nvSpPr>
          <p:spPr>
            <a:xfrm>
              <a:off x="3076167" y="1015880"/>
              <a:ext cx="411716" cy="434092"/>
            </a:xfrm>
            <a:prstGeom prst="rect">
              <a:avLst/>
            </a:prstGeom>
            <a:no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3" name="Rectangle 262">
              <a:extLst>
                <a:ext uri="{FF2B5EF4-FFF2-40B4-BE49-F238E27FC236}">
                  <a16:creationId xmlns:a16="http://schemas.microsoft.com/office/drawing/2014/main" id="{AFFA7208-0958-C8A2-3491-6C4594560EF3}"/>
                </a:ext>
              </a:extLst>
            </p:cNvPr>
            <p:cNvSpPr/>
            <p:nvPr/>
          </p:nvSpPr>
          <p:spPr>
            <a:xfrm>
              <a:off x="3483841" y="1016841"/>
              <a:ext cx="411716" cy="434092"/>
            </a:xfrm>
            <a:prstGeom prst="rect">
              <a:avLst/>
            </a:prstGeom>
            <a:no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5" name="TextBox 264">
              <a:extLst>
                <a:ext uri="{FF2B5EF4-FFF2-40B4-BE49-F238E27FC236}">
                  <a16:creationId xmlns:a16="http://schemas.microsoft.com/office/drawing/2014/main" id="{786BC1AB-2926-D608-29BC-EE86E2D309D4}"/>
                </a:ext>
              </a:extLst>
            </p:cNvPr>
            <p:cNvSpPr txBox="1"/>
            <p:nvPr/>
          </p:nvSpPr>
          <p:spPr>
            <a:xfrm>
              <a:off x="3495504" y="641303"/>
              <a:ext cx="403477" cy="276999"/>
            </a:xfrm>
            <a:prstGeom prst="rect">
              <a:avLst/>
            </a:prstGeom>
            <a:noFill/>
          </p:spPr>
          <p:txBody>
            <a:bodyPr wrap="square" rtlCol="0">
              <a:spAutoFit/>
            </a:bodyPr>
            <a:lstStyle/>
            <a:p>
              <a:r>
                <a:rPr lang="en-GB" sz="1200" dirty="0">
                  <a:solidFill>
                    <a:schemeClr val="bg1"/>
                  </a:solidFill>
                  <a:latin typeface="Cambria Math" panose="02040503050406030204" pitchFamily="18" charset="0"/>
                  <a:ea typeface="Cambria Math" panose="02040503050406030204" pitchFamily="18" charset="0"/>
                </a:rPr>
                <a:t>57</a:t>
              </a:r>
            </a:p>
          </p:txBody>
        </p:sp>
        <p:sp>
          <p:nvSpPr>
            <p:cNvPr id="267" name="TextBox 266">
              <a:extLst>
                <a:ext uri="{FF2B5EF4-FFF2-40B4-BE49-F238E27FC236}">
                  <a16:creationId xmlns:a16="http://schemas.microsoft.com/office/drawing/2014/main" id="{B737F390-AE4D-4EA7-8C15-3AC5581F2DF6}"/>
                </a:ext>
              </a:extLst>
            </p:cNvPr>
            <p:cNvSpPr txBox="1"/>
            <p:nvPr/>
          </p:nvSpPr>
          <p:spPr>
            <a:xfrm>
              <a:off x="3427224" y="1098332"/>
              <a:ext cx="640966" cy="276999"/>
            </a:xfrm>
            <a:prstGeom prst="rect">
              <a:avLst/>
            </a:prstGeom>
            <a:noFill/>
          </p:spPr>
          <p:txBody>
            <a:bodyPr wrap="square" rtlCol="0">
              <a:spAutoFit/>
            </a:bodyPr>
            <a:lstStyle/>
            <a:p>
              <a:r>
                <a:rPr lang="en-GB" sz="1200" dirty="0">
                  <a:solidFill>
                    <a:schemeClr val="bg1"/>
                  </a:solidFill>
                  <a:latin typeface="Cambria Math" panose="02040503050406030204" pitchFamily="18" charset="0"/>
                  <a:ea typeface="Cambria Math" panose="02040503050406030204" pitchFamily="18" charset="0"/>
                </a:rPr>
                <a:t>32.75</a:t>
              </a:r>
            </a:p>
          </p:txBody>
        </p:sp>
      </p:grpSp>
      <p:cxnSp>
        <p:nvCxnSpPr>
          <p:cNvPr id="268" name="Straight Arrow Connector 267">
            <a:extLst>
              <a:ext uri="{FF2B5EF4-FFF2-40B4-BE49-F238E27FC236}">
                <a16:creationId xmlns:a16="http://schemas.microsoft.com/office/drawing/2014/main" id="{8F64F454-B3F1-F4C7-7214-C61BE5F49D9D}"/>
              </a:ext>
            </a:extLst>
          </p:cNvPr>
          <p:cNvCxnSpPr/>
          <p:nvPr/>
        </p:nvCxnSpPr>
        <p:spPr>
          <a:xfrm>
            <a:off x="6122634" y="1222211"/>
            <a:ext cx="390525"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69" name="Straight Arrow Connector 268">
            <a:extLst>
              <a:ext uri="{FF2B5EF4-FFF2-40B4-BE49-F238E27FC236}">
                <a16:creationId xmlns:a16="http://schemas.microsoft.com/office/drawing/2014/main" id="{97F54DAB-5C9C-2047-7EE5-E2439064D6DB}"/>
              </a:ext>
            </a:extLst>
          </p:cNvPr>
          <p:cNvCxnSpPr/>
          <p:nvPr/>
        </p:nvCxnSpPr>
        <p:spPr>
          <a:xfrm>
            <a:off x="6136921" y="2640435"/>
            <a:ext cx="390525"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70" name="Straight Arrow Connector 269">
            <a:extLst>
              <a:ext uri="{FF2B5EF4-FFF2-40B4-BE49-F238E27FC236}">
                <a16:creationId xmlns:a16="http://schemas.microsoft.com/office/drawing/2014/main" id="{216D1388-2199-6D5B-DA49-FA11B68BE7A4}"/>
              </a:ext>
            </a:extLst>
          </p:cNvPr>
          <p:cNvCxnSpPr/>
          <p:nvPr/>
        </p:nvCxnSpPr>
        <p:spPr>
          <a:xfrm>
            <a:off x="6136921" y="4061443"/>
            <a:ext cx="390525"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71" name="Straight Arrow Connector 270">
            <a:extLst>
              <a:ext uri="{FF2B5EF4-FFF2-40B4-BE49-F238E27FC236}">
                <a16:creationId xmlns:a16="http://schemas.microsoft.com/office/drawing/2014/main" id="{75F8152F-CB62-3883-4B2E-1CCF22DCD6DE}"/>
              </a:ext>
            </a:extLst>
          </p:cNvPr>
          <p:cNvCxnSpPr/>
          <p:nvPr/>
        </p:nvCxnSpPr>
        <p:spPr>
          <a:xfrm>
            <a:off x="6136921" y="5475696"/>
            <a:ext cx="390525"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77" name="TextBox 276">
            <a:extLst>
              <a:ext uri="{FF2B5EF4-FFF2-40B4-BE49-F238E27FC236}">
                <a16:creationId xmlns:a16="http://schemas.microsoft.com/office/drawing/2014/main" id="{96D45800-8A86-3FB0-3BC4-68CA4500AE84}"/>
              </a:ext>
            </a:extLst>
          </p:cNvPr>
          <p:cNvSpPr txBox="1"/>
          <p:nvPr/>
        </p:nvSpPr>
        <p:spPr>
          <a:xfrm>
            <a:off x="2136470" y="6242144"/>
            <a:ext cx="1059906" cy="276999"/>
          </a:xfrm>
          <a:prstGeom prst="rect">
            <a:avLst/>
          </a:prstGeom>
          <a:noFill/>
        </p:spPr>
        <p:txBody>
          <a:bodyPr wrap="none" rtlCol="0">
            <a:spAutoFit/>
          </a:bodyPr>
          <a:lstStyle/>
          <a:p>
            <a:r>
              <a:rPr lang="en-GB" sz="1200" i="1" kern="100" dirty="0">
                <a:solidFill>
                  <a:schemeClr val="bg1"/>
                </a:solidFill>
                <a:latin typeface="Georgia" panose="02040502050405020303" pitchFamily="18" charset="0"/>
                <a:ea typeface="Aptos" panose="020B0004020202020204" pitchFamily="34" charset="0"/>
                <a:cs typeface="Times New Roman" panose="02020603050405020304" pitchFamily="18" charset="0"/>
              </a:rPr>
              <a:t>Max Pooling</a:t>
            </a:r>
          </a:p>
        </p:txBody>
      </p:sp>
      <p:sp>
        <p:nvSpPr>
          <p:cNvPr id="278" name="TextBox 277">
            <a:extLst>
              <a:ext uri="{FF2B5EF4-FFF2-40B4-BE49-F238E27FC236}">
                <a16:creationId xmlns:a16="http://schemas.microsoft.com/office/drawing/2014/main" id="{E25D1AA2-32C2-38E3-9AAE-9E3A0238F2B2}"/>
              </a:ext>
            </a:extLst>
          </p:cNvPr>
          <p:cNvSpPr txBox="1"/>
          <p:nvPr/>
        </p:nvSpPr>
        <p:spPr>
          <a:xfrm>
            <a:off x="5570198" y="6243403"/>
            <a:ext cx="1329210" cy="276999"/>
          </a:xfrm>
          <a:prstGeom prst="rect">
            <a:avLst/>
          </a:prstGeom>
          <a:noFill/>
        </p:spPr>
        <p:txBody>
          <a:bodyPr wrap="none" rtlCol="0">
            <a:spAutoFit/>
          </a:bodyPr>
          <a:lstStyle/>
          <a:p>
            <a:r>
              <a:rPr lang="en-GB" sz="1200" i="1" kern="100" dirty="0">
                <a:solidFill>
                  <a:schemeClr val="bg1"/>
                </a:solidFill>
                <a:latin typeface="Georgia" panose="02040502050405020303" pitchFamily="18" charset="0"/>
                <a:ea typeface="Aptos" panose="020B0004020202020204" pitchFamily="34" charset="0"/>
                <a:cs typeface="Times New Roman" panose="02020603050405020304" pitchFamily="18" charset="0"/>
              </a:rPr>
              <a:t>Average Pooling</a:t>
            </a:r>
          </a:p>
        </p:txBody>
      </p:sp>
      <p:grpSp>
        <p:nvGrpSpPr>
          <p:cNvPr id="280" name="Group 279">
            <a:extLst>
              <a:ext uri="{FF2B5EF4-FFF2-40B4-BE49-F238E27FC236}">
                <a16:creationId xmlns:a16="http://schemas.microsoft.com/office/drawing/2014/main" id="{78E36B05-5503-352A-CF75-EE0B7C05A85E}"/>
              </a:ext>
            </a:extLst>
          </p:cNvPr>
          <p:cNvGrpSpPr/>
          <p:nvPr/>
        </p:nvGrpSpPr>
        <p:grpSpPr>
          <a:xfrm>
            <a:off x="8164502" y="576806"/>
            <a:ext cx="1245225" cy="1301758"/>
            <a:chOff x="8746346" y="4185624"/>
            <a:chExt cx="1094710" cy="1144409"/>
          </a:xfrm>
        </p:grpSpPr>
        <p:grpSp>
          <p:nvGrpSpPr>
            <p:cNvPr id="281" name="Group 280">
              <a:extLst>
                <a:ext uri="{FF2B5EF4-FFF2-40B4-BE49-F238E27FC236}">
                  <a16:creationId xmlns:a16="http://schemas.microsoft.com/office/drawing/2014/main" id="{070B9521-83F6-825D-144D-DEEFD144DA75}"/>
                </a:ext>
              </a:extLst>
            </p:cNvPr>
            <p:cNvGrpSpPr/>
            <p:nvPr/>
          </p:nvGrpSpPr>
          <p:grpSpPr>
            <a:xfrm>
              <a:off x="8746346" y="4185624"/>
              <a:ext cx="1081190" cy="1144409"/>
              <a:chOff x="8897587" y="2497926"/>
              <a:chExt cx="1081190" cy="1144409"/>
            </a:xfrm>
          </p:grpSpPr>
          <p:sp>
            <p:nvSpPr>
              <p:cNvPr id="291" name="Rectangle 290">
                <a:extLst>
                  <a:ext uri="{FF2B5EF4-FFF2-40B4-BE49-F238E27FC236}">
                    <a16:creationId xmlns:a16="http://schemas.microsoft.com/office/drawing/2014/main" id="{B2494702-B92F-9332-1C9D-2BF7DE6417A5}"/>
                  </a:ext>
                </a:extLst>
              </p:cNvPr>
              <p:cNvSpPr/>
              <p:nvPr/>
            </p:nvSpPr>
            <p:spPr>
              <a:xfrm>
                <a:off x="8898127" y="2497926"/>
                <a:ext cx="361950" cy="381621"/>
              </a:xfrm>
              <a:prstGeom prst="rect">
                <a:avLst/>
              </a:prstGeom>
              <a:no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2" name="Rectangle 291">
                <a:extLst>
                  <a:ext uri="{FF2B5EF4-FFF2-40B4-BE49-F238E27FC236}">
                    <a16:creationId xmlns:a16="http://schemas.microsoft.com/office/drawing/2014/main" id="{3B0BDB33-4F5B-9897-CCDA-54218093CAE3}"/>
                  </a:ext>
                </a:extLst>
              </p:cNvPr>
              <p:cNvSpPr/>
              <p:nvPr/>
            </p:nvSpPr>
            <p:spPr>
              <a:xfrm>
                <a:off x="9256524" y="2497926"/>
                <a:ext cx="361950" cy="381621"/>
              </a:xfrm>
              <a:prstGeom prst="rect">
                <a:avLst/>
              </a:prstGeom>
              <a:no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3" name="Rectangle 292">
                <a:extLst>
                  <a:ext uri="{FF2B5EF4-FFF2-40B4-BE49-F238E27FC236}">
                    <a16:creationId xmlns:a16="http://schemas.microsoft.com/office/drawing/2014/main" id="{CD535AC7-14BB-02ED-4CCF-854EFF4BD27A}"/>
                  </a:ext>
                </a:extLst>
              </p:cNvPr>
              <p:cNvSpPr/>
              <p:nvPr/>
            </p:nvSpPr>
            <p:spPr>
              <a:xfrm>
                <a:off x="9614921" y="2497926"/>
                <a:ext cx="361950" cy="381621"/>
              </a:xfrm>
              <a:prstGeom prst="rect">
                <a:avLst/>
              </a:prstGeom>
              <a:no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4" name="Rectangle 293">
                <a:extLst>
                  <a:ext uri="{FF2B5EF4-FFF2-40B4-BE49-F238E27FC236}">
                    <a16:creationId xmlns:a16="http://schemas.microsoft.com/office/drawing/2014/main" id="{2CC885BA-7CBC-F3FF-12AA-0BF5950B87A3}"/>
                  </a:ext>
                </a:extLst>
              </p:cNvPr>
              <p:cNvSpPr/>
              <p:nvPr/>
            </p:nvSpPr>
            <p:spPr>
              <a:xfrm>
                <a:off x="8898127" y="2879114"/>
                <a:ext cx="361950" cy="381621"/>
              </a:xfrm>
              <a:prstGeom prst="rect">
                <a:avLst/>
              </a:prstGeom>
              <a:no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5" name="Rectangle 294">
                <a:extLst>
                  <a:ext uri="{FF2B5EF4-FFF2-40B4-BE49-F238E27FC236}">
                    <a16:creationId xmlns:a16="http://schemas.microsoft.com/office/drawing/2014/main" id="{A4B38154-CF80-62C4-F718-D8AA5A0D293A}"/>
                  </a:ext>
                </a:extLst>
              </p:cNvPr>
              <p:cNvSpPr/>
              <p:nvPr/>
            </p:nvSpPr>
            <p:spPr>
              <a:xfrm>
                <a:off x="9256524" y="2879959"/>
                <a:ext cx="361950" cy="381621"/>
              </a:xfrm>
              <a:prstGeom prst="rect">
                <a:avLst/>
              </a:prstGeom>
              <a:no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6" name="Rectangle 295">
                <a:extLst>
                  <a:ext uri="{FF2B5EF4-FFF2-40B4-BE49-F238E27FC236}">
                    <a16:creationId xmlns:a16="http://schemas.microsoft.com/office/drawing/2014/main" id="{50CB251B-6DD1-6639-8FFE-16A15EB4E3FC}"/>
                  </a:ext>
                </a:extLst>
              </p:cNvPr>
              <p:cNvSpPr/>
              <p:nvPr/>
            </p:nvSpPr>
            <p:spPr>
              <a:xfrm>
                <a:off x="9614921" y="2879547"/>
                <a:ext cx="361950" cy="381621"/>
              </a:xfrm>
              <a:prstGeom prst="rect">
                <a:avLst/>
              </a:prstGeom>
              <a:no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7" name="Rectangle 296">
                <a:extLst>
                  <a:ext uri="{FF2B5EF4-FFF2-40B4-BE49-F238E27FC236}">
                    <a16:creationId xmlns:a16="http://schemas.microsoft.com/office/drawing/2014/main" id="{09D70784-6980-E877-8F14-F106BA409622}"/>
                  </a:ext>
                </a:extLst>
              </p:cNvPr>
              <p:cNvSpPr/>
              <p:nvPr/>
            </p:nvSpPr>
            <p:spPr>
              <a:xfrm>
                <a:off x="8897587" y="3260714"/>
                <a:ext cx="361950" cy="381621"/>
              </a:xfrm>
              <a:prstGeom prst="rect">
                <a:avLst/>
              </a:prstGeom>
              <a:no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8" name="Rectangle 297">
                <a:extLst>
                  <a:ext uri="{FF2B5EF4-FFF2-40B4-BE49-F238E27FC236}">
                    <a16:creationId xmlns:a16="http://schemas.microsoft.com/office/drawing/2014/main" id="{53824472-E946-E119-256F-FA384AB140D2}"/>
                  </a:ext>
                </a:extLst>
              </p:cNvPr>
              <p:cNvSpPr/>
              <p:nvPr/>
            </p:nvSpPr>
            <p:spPr>
              <a:xfrm>
                <a:off x="9259537" y="3260714"/>
                <a:ext cx="361950" cy="381621"/>
              </a:xfrm>
              <a:prstGeom prst="rect">
                <a:avLst/>
              </a:prstGeom>
              <a:no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9" name="Rectangle 298">
                <a:extLst>
                  <a:ext uri="{FF2B5EF4-FFF2-40B4-BE49-F238E27FC236}">
                    <a16:creationId xmlns:a16="http://schemas.microsoft.com/office/drawing/2014/main" id="{9CCD69ED-855C-F788-538C-17396FFFFD6B}"/>
                  </a:ext>
                </a:extLst>
              </p:cNvPr>
              <p:cNvSpPr/>
              <p:nvPr/>
            </p:nvSpPr>
            <p:spPr>
              <a:xfrm>
                <a:off x="9616827" y="3260713"/>
                <a:ext cx="361950" cy="381621"/>
              </a:xfrm>
              <a:prstGeom prst="rect">
                <a:avLst/>
              </a:prstGeom>
              <a:no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282" name="TextBox 281">
              <a:extLst>
                <a:ext uri="{FF2B5EF4-FFF2-40B4-BE49-F238E27FC236}">
                  <a16:creationId xmlns:a16="http://schemas.microsoft.com/office/drawing/2014/main" id="{9918A3D4-5A21-D939-16B8-A508F53BD4C1}"/>
                </a:ext>
              </a:extLst>
            </p:cNvPr>
            <p:cNvSpPr txBox="1"/>
            <p:nvPr/>
          </p:nvSpPr>
          <p:spPr>
            <a:xfrm>
              <a:off x="8759005" y="4237513"/>
              <a:ext cx="354707" cy="276999"/>
            </a:xfrm>
            <a:prstGeom prst="rect">
              <a:avLst/>
            </a:prstGeom>
            <a:noFill/>
          </p:spPr>
          <p:txBody>
            <a:bodyPr wrap="square" rtlCol="0">
              <a:spAutoFit/>
            </a:bodyPr>
            <a:lstStyle/>
            <a:p>
              <a:r>
                <a:rPr lang="en-GB" sz="1200" dirty="0">
                  <a:solidFill>
                    <a:schemeClr val="bg1"/>
                  </a:solidFill>
                  <a:latin typeface="Cambria Math" panose="02040503050406030204" pitchFamily="18" charset="0"/>
                  <a:ea typeface="Cambria Math" panose="02040503050406030204" pitchFamily="18" charset="0"/>
                </a:rPr>
                <a:t>19</a:t>
              </a:r>
            </a:p>
          </p:txBody>
        </p:sp>
        <p:sp>
          <p:nvSpPr>
            <p:cNvPr id="283" name="TextBox 282">
              <a:extLst>
                <a:ext uri="{FF2B5EF4-FFF2-40B4-BE49-F238E27FC236}">
                  <a16:creationId xmlns:a16="http://schemas.microsoft.com/office/drawing/2014/main" id="{2D928599-B73E-6228-934C-7BCD9F47B378}"/>
                </a:ext>
              </a:extLst>
            </p:cNvPr>
            <p:cNvSpPr txBox="1"/>
            <p:nvPr/>
          </p:nvSpPr>
          <p:spPr>
            <a:xfrm>
              <a:off x="9115539" y="4237513"/>
              <a:ext cx="354707" cy="276999"/>
            </a:xfrm>
            <a:prstGeom prst="rect">
              <a:avLst/>
            </a:prstGeom>
            <a:noFill/>
          </p:spPr>
          <p:txBody>
            <a:bodyPr wrap="square" rtlCol="0">
              <a:spAutoFit/>
            </a:bodyPr>
            <a:lstStyle/>
            <a:p>
              <a:r>
                <a:rPr lang="en-GB" sz="1200" dirty="0">
                  <a:solidFill>
                    <a:schemeClr val="bg1"/>
                  </a:solidFill>
                  <a:latin typeface="Cambria Math" panose="02040503050406030204" pitchFamily="18" charset="0"/>
                  <a:ea typeface="Cambria Math" panose="02040503050406030204" pitchFamily="18" charset="0"/>
                </a:rPr>
                <a:t>97</a:t>
              </a:r>
            </a:p>
          </p:txBody>
        </p:sp>
        <p:sp>
          <p:nvSpPr>
            <p:cNvPr id="284" name="TextBox 283">
              <a:extLst>
                <a:ext uri="{FF2B5EF4-FFF2-40B4-BE49-F238E27FC236}">
                  <a16:creationId xmlns:a16="http://schemas.microsoft.com/office/drawing/2014/main" id="{03A76237-2C6B-E0BF-0A23-A1B7BC4B51CA}"/>
                </a:ext>
              </a:extLst>
            </p:cNvPr>
            <p:cNvSpPr txBox="1"/>
            <p:nvPr/>
          </p:nvSpPr>
          <p:spPr>
            <a:xfrm>
              <a:off x="9466053" y="4237101"/>
              <a:ext cx="354707" cy="276999"/>
            </a:xfrm>
            <a:prstGeom prst="rect">
              <a:avLst/>
            </a:prstGeom>
            <a:noFill/>
          </p:spPr>
          <p:txBody>
            <a:bodyPr wrap="square" rtlCol="0">
              <a:spAutoFit/>
            </a:bodyPr>
            <a:lstStyle/>
            <a:p>
              <a:r>
                <a:rPr lang="en-GB" sz="1200" dirty="0">
                  <a:solidFill>
                    <a:schemeClr val="bg1"/>
                  </a:solidFill>
                  <a:latin typeface="Cambria Math" panose="02040503050406030204" pitchFamily="18" charset="0"/>
                  <a:ea typeface="Cambria Math" panose="02040503050406030204" pitchFamily="18" charset="0"/>
                </a:rPr>
                <a:t>51</a:t>
              </a:r>
            </a:p>
          </p:txBody>
        </p:sp>
        <p:sp>
          <p:nvSpPr>
            <p:cNvPr id="285" name="TextBox 284">
              <a:extLst>
                <a:ext uri="{FF2B5EF4-FFF2-40B4-BE49-F238E27FC236}">
                  <a16:creationId xmlns:a16="http://schemas.microsoft.com/office/drawing/2014/main" id="{2F29C388-853D-FB84-4DA5-41A2C1169490}"/>
                </a:ext>
              </a:extLst>
            </p:cNvPr>
            <p:cNvSpPr txBox="1"/>
            <p:nvPr/>
          </p:nvSpPr>
          <p:spPr>
            <a:xfrm>
              <a:off x="8751762" y="4618268"/>
              <a:ext cx="354707" cy="276999"/>
            </a:xfrm>
            <a:prstGeom prst="rect">
              <a:avLst/>
            </a:prstGeom>
            <a:noFill/>
          </p:spPr>
          <p:txBody>
            <a:bodyPr wrap="square" rtlCol="0">
              <a:spAutoFit/>
            </a:bodyPr>
            <a:lstStyle/>
            <a:p>
              <a:r>
                <a:rPr lang="en-GB" sz="1200" dirty="0">
                  <a:solidFill>
                    <a:schemeClr val="bg1"/>
                  </a:solidFill>
                  <a:latin typeface="Cambria Math" panose="02040503050406030204" pitchFamily="18" charset="0"/>
                  <a:ea typeface="Cambria Math" panose="02040503050406030204" pitchFamily="18" charset="0"/>
                </a:rPr>
                <a:t>44</a:t>
              </a:r>
            </a:p>
          </p:txBody>
        </p:sp>
        <p:sp>
          <p:nvSpPr>
            <p:cNvPr id="286" name="TextBox 285">
              <a:extLst>
                <a:ext uri="{FF2B5EF4-FFF2-40B4-BE49-F238E27FC236}">
                  <a16:creationId xmlns:a16="http://schemas.microsoft.com/office/drawing/2014/main" id="{843A9EB7-4B67-30AB-04AC-FADA5E353627}"/>
                </a:ext>
              </a:extLst>
            </p:cNvPr>
            <p:cNvSpPr txBox="1"/>
            <p:nvPr/>
          </p:nvSpPr>
          <p:spPr>
            <a:xfrm>
              <a:off x="9112802" y="4618268"/>
              <a:ext cx="354707" cy="276999"/>
            </a:xfrm>
            <a:prstGeom prst="rect">
              <a:avLst/>
            </a:prstGeom>
            <a:noFill/>
          </p:spPr>
          <p:txBody>
            <a:bodyPr wrap="square" rtlCol="0">
              <a:spAutoFit/>
            </a:bodyPr>
            <a:lstStyle/>
            <a:p>
              <a:r>
                <a:rPr lang="en-GB" sz="1200" dirty="0">
                  <a:solidFill>
                    <a:schemeClr val="bg1"/>
                  </a:solidFill>
                  <a:latin typeface="Cambria Math" panose="02040503050406030204" pitchFamily="18" charset="0"/>
                  <a:ea typeface="Cambria Math" panose="02040503050406030204" pitchFamily="18" charset="0"/>
                </a:rPr>
                <a:t>30</a:t>
              </a:r>
            </a:p>
          </p:txBody>
        </p:sp>
        <p:sp>
          <p:nvSpPr>
            <p:cNvPr id="287" name="TextBox 286">
              <a:extLst>
                <a:ext uri="{FF2B5EF4-FFF2-40B4-BE49-F238E27FC236}">
                  <a16:creationId xmlns:a16="http://schemas.microsoft.com/office/drawing/2014/main" id="{69F19F92-4F88-3311-EE7C-F29FBCA0699B}"/>
                </a:ext>
              </a:extLst>
            </p:cNvPr>
            <p:cNvSpPr txBox="1"/>
            <p:nvPr/>
          </p:nvSpPr>
          <p:spPr>
            <a:xfrm>
              <a:off x="9470923" y="4618268"/>
              <a:ext cx="354707" cy="276999"/>
            </a:xfrm>
            <a:prstGeom prst="rect">
              <a:avLst/>
            </a:prstGeom>
            <a:noFill/>
          </p:spPr>
          <p:txBody>
            <a:bodyPr wrap="square" rtlCol="0">
              <a:spAutoFit/>
            </a:bodyPr>
            <a:lstStyle/>
            <a:p>
              <a:r>
                <a:rPr lang="en-GB" sz="1200" dirty="0">
                  <a:solidFill>
                    <a:schemeClr val="bg1"/>
                  </a:solidFill>
                  <a:latin typeface="Cambria Math" panose="02040503050406030204" pitchFamily="18" charset="0"/>
                  <a:ea typeface="Cambria Math" panose="02040503050406030204" pitchFamily="18" charset="0"/>
                </a:rPr>
                <a:t>50</a:t>
              </a:r>
            </a:p>
          </p:txBody>
        </p:sp>
        <p:sp>
          <p:nvSpPr>
            <p:cNvPr id="288" name="TextBox 287">
              <a:extLst>
                <a:ext uri="{FF2B5EF4-FFF2-40B4-BE49-F238E27FC236}">
                  <a16:creationId xmlns:a16="http://schemas.microsoft.com/office/drawing/2014/main" id="{D45CD374-472A-D8F1-EEA0-519E24C18261}"/>
                </a:ext>
              </a:extLst>
            </p:cNvPr>
            <p:cNvSpPr txBox="1"/>
            <p:nvPr/>
          </p:nvSpPr>
          <p:spPr>
            <a:xfrm>
              <a:off x="8749397" y="5000721"/>
              <a:ext cx="354707" cy="276999"/>
            </a:xfrm>
            <a:prstGeom prst="rect">
              <a:avLst/>
            </a:prstGeom>
            <a:noFill/>
          </p:spPr>
          <p:txBody>
            <a:bodyPr wrap="square" rtlCol="0">
              <a:spAutoFit/>
            </a:bodyPr>
            <a:lstStyle/>
            <a:p>
              <a:r>
                <a:rPr lang="en-GB" sz="1200" dirty="0">
                  <a:solidFill>
                    <a:schemeClr val="bg1"/>
                  </a:solidFill>
                  <a:latin typeface="Cambria Math" panose="02040503050406030204" pitchFamily="18" charset="0"/>
                  <a:ea typeface="Cambria Math" panose="02040503050406030204" pitchFamily="18" charset="0"/>
                </a:rPr>
                <a:t>10</a:t>
              </a:r>
            </a:p>
          </p:txBody>
        </p:sp>
        <p:sp>
          <p:nvSpPr>
            <p:cNvPr id="289" name="TextBox 288">
              <a:extLst>
                <a:ext uri="{FF2B5EF4-FFF2-40B4-BE49-F238E27FC236}">
                  <a16:creationId xmlns:a16="http://schemas.microsoft.com/office/drawing/2014/main" id="{47605B0F-A843-499D-1168-EA49A75F7A84}"/>
                </a:ext>
              </a:extLst>
            </p:cNvPr>
            <p:cNvSpPr txBox="1"/>
            <p:nvPr/>
          </p:nvSpPr>
          <p:spPr>
            <a:xfrm>
              <a:off x="9110870" y="4999023"/>
              <a:ext cx="354707" cy="276999"/>
            </a:xfrm>
            <a:prstGeom prst="rect">
              <a:avLst/>
            </a:prstGeom>
            <a:noFill/>
          </p:spPr>
          <p:txBody>
            <a:bodyPr wrap="square" rtlCol="0">
              <a:spAutoFit/>
            </a:bodyPr>
            <a:lstStyle/>
            <a:p>
              <a:r>
                <a:rPr lang="en-GB" sz="1200" dirty="0">
                  <a:solidFill>
                    <a:schemeClr val="bg1"/>
                  </a:solidFill>
                  <a:latin typeface="Cambria Math" panose="02040503050406030204" pitchFamily="18" charset="0"/>
                  <a:ea typeface="Cambria Math" panose="02040503050406030204" pitchFamily="18" charset="0"/>
                </a:rPr>
                <a:t>38</a:t>
              </a:r>
            </a:p>
          </p:txBody>
        </p:sp>
        <p:sp>
          <p:nvSpPr>
            <p:cNvPr id="290" name="TextBox 289">
              <a:extLst>
                <a:ext uri="{FF2B5EF4-FFF2-40B4-BE49-F238E27FC236}">
                  <a16:creationId xmlns:a16="http://schemas.microsoft.com/office/drawing/2014/main" id="{8DBBDB60-A33A-86CF-5473-6711ADEC3A78}"/>
                </a:ext>
              </a:extLst>
            </p:cNvPr>
            <p:cNvSpPr txBox="1"/>
            <p:nvPr/>
          </p:nvSpPr>
          <p:spPr>
            <a:xfrm>
              <a:off x="9486349" y="4999023"/>
              <a:ext cx="354707" cy="276999"/>
            </a:xfrm>
            <a:prstGeom prst="rect">
              <a:avLst/>
            </a:prstGeom>
            <a:noFill/>
          </p:spPr>
          <p:txBody>
            <a:bodyPr wrap="square" rtlCol="0">
              <a:spAutoFit/>
            </a:bodyPr>
            <a:lstStyle/>
            <a:p>
              <a:r>
                <a:rPr lang="en-GB" sz="1200" dirty="0">
                  <a:solidFill>
                    <a:schemeClr val="bg1"/>
                  </a:solidFill>
                  <a:latin typeface="Cambria Math" panose="02040503050406030204" pitchFamily="18" charset="0"/>
                  <a:ea typeface="Cambria Math" panose="02040503050406030204" pitchFamily="18" charset="0"/>
                </a:rPr>
                <a:t>13</a:t>
              </a:r>
            </a:p>
          </p:txBody>
        </p:sp>
      </p:grpSp>
      <p:grpSp>
        <p:nvGrpSpPr>
          <p:cNvPr id="300" name="Group 299">
            <a:extLst>
              <a:ext uri="{FF2B5EF4-FFF2-40B4-BE49-F238E27FC236}">
                <a16:creationId xmlns:a16="http://schemas.microsoft.com/office/drawing/2014/main" id="{0D517533-CD54-12D2-0218-83D97115344B}"/>
              </a:ext>
            </a:extLst>
          </p:cNvPr>
          <p:cNvGrpSpPr/>
          <p:nvPr/>
        </p:nvGrpSpPr>
        <p:grpSpPr>
          <a:xfrm>
            <a:off x="8164502" y="1996092"/>
            <a:ext cx="1245225" cy="1301758"/>
            <a:chOff x="8746346" y="4185624"/>
            <a:chExt cx="1094710" cy="1144409"/>
          </a:xfrm>
        </p:grpSpPr>
        <p:grpSp>
          <p:nvGrpSpPr>
            <p:cNvPr id="301" name="Group 300">
              <a:extLst>
                <a:ext uri="{FF2B5EF4-FFF2-40B4-BE49-F238E27FC236}">
                  <a16:creationId xmlns:a16="http://schemas.microsoft.com/office/drawing/2014/main" id="{763A3B5B-7A0B-D69A-616D-F48B96E6A26B}"/>
                </a:ext>
              </a:extLst>
            </p:cNvPr>
            <p:cNvGrpSpPr/>
            <p:nvPr/>
          </p:nvGrpSpPr>
          <p:grpSpPr>
            <a:xfrm>
              <a:off x="8746346" y="4185624"/>
              <a:ext cx="1081190" cy="1144409"/>
              <a:chOff x="8897587" y="2497926"/>
              <a:chExt cx="1081190" cy="1144409"/>
            </a:xfrm>
          </p:grpSpPr>
          <p:sp>
            <p:nvSpPr>
              <p:cNvPr id="311" name="Rectangle 310">
                <a:extLst>
                  <a:ext uri="{FF2B5EF4-FFF2-40B4-BE49-F238E27FC236}">
                    <a16:creationId xmlns:a16="http://schemas.microsoft.com/office/drawing/2014/main" id="{EF75A747-5012-00CA-3CBF-44F26B6BC822}"/>
                  </a:ext>
                </a:extLst>
              </p:cNvPr>
              <p:cNvSpPr/>
              <p:nvPr/>
            </p:nvSpPr>
            <p:spPr>
              <a:xfrm>
                <a:off x="8898127" y="2497926"/>
                <a:ext cx="361950" cy="381621"/>
              </a:xfrm>
              <a:prstGeom prst="rect">
                <a:avLst/>
              </a:prstGeom>
              <a:no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2" name="Rectangle 311">
                <a:extLst>
                  <a:ext uri="{FF2B5EF4-FFF2-40B4-BE49-F238E27FC236}">
                    <a16:creationId xmlns:a16="http://schemas.microsoft.com/office/drawing/2014/main" id="{490D909F-FF48-4B3D-16B5-EEEBA1CEEF51}"/>
                  </a:ext>
                </a:extLst>
              </p:cNvPr>
              <p:cNvSpPr/>
              <p:nvPr/>
            </p:nvSpPr>
            <p:spPr>
              <a:xfrm>
                <a:off x="9256524" y="2497926"/>
                <a:ext cx="361950" cy="381621"/>
              </a:xfrm>
              <a:prstGeom prst="rect">
                <a:avLst/>
              </a:prstGeom>
              <a:no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3" name="Rectangle 312">
                <a:extLst>
                  <a:ext uri="{FF2B5EF4-FFF2-40B4-BE49-F238E27FC236}">
                    <a16:creationId xmlns:a16="http://schemas.microsoft.com/office/drawing/2014/main" id="{B23F9FBE-6BCB-D426-1A06-EAF6BD0D6F04}"/>
                  </a:ext>
                </a:extLst>
              </p:cNvPr>
              <p:cNvSpPr/>
              <p:nvPr/>
            </p:nvSpPr>
            <p:spPr>
              <a:xfrm>
                <a:off x="9614921" y="2497926"/>
                <a:ext cx="361950" cy="381621"/>
              </a:xfrm>
              <a:prstGeom prst="rect">
                <a:avLst/>
              </a:prstGeom>
              <a:no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4" name="Rectangle 313">
                <a:extLst>
                  <a:ext uri="{FF2B5EF4-FFF2-40B4-BE49-F238E27FC236}">
                    <a16:creationId xmlns:a16="http://schemas.microsoft.com/office/drawing/2014/main" id="{57741642-6CEA-CF98-E560-DC398A28E30E}"/>
                  </a:ext>
                </a:extLst>
              </p:cNvPr>
              <p:cNvSpPr/>
              <p:nvPr/>
            </p:nvSpPr>
            <p:spPr>
              <a:xfrm>
                <a:off x="8898127" y="2879114"/>
                <a:ext cx="361950" cy="381621"/>
              </a:xfrm>
              <a:prstGeom prst="rect">
                <a:avLst/>
              </a:prstGeom>
              <a:no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5" name="Rectangle 314">
                <a:extLst>
                  <a:ext uri="{FF2B5EF4-FFF2-40B4-BE49-F238E27FC236}">
                    <a16:creationId xmlns:a16="http://schemas.microsoft.com/office/drawing/2014/main" id="{20F36B91-40AC-2AB7-6953-A64A7645006C}"/>
                  </a:ext>
                </a:extLst>
              </p:cNvPr>
              <p:cNvSpPr/>
              <p:nvPr/>
            </p:nvSpPr>
            <p:spPr>
              <a:xfrm>
                <a:off x="9256524" y="2879959"/>
                <a:ext cx="361950" cy="381621"/>
              </a:xfrm>
              <a:prstGeom prst="rect">
                <a:avLst/>
              </a:prstGeom>
              <a:no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6" name="Rectangle 315">
                <a:extLst>
                  <a:ext uri="{FF2B5EF4-FFF2-40B4-BE49-F238E27FC236}">
                    <a16:creationId xmlns:a16="http://schemas.microsoft.com/office/drawing/2014/main" id="{5C460057-FA6C-C3DA-E071-680EEFF601F9}"/>
                  </a:ext>
                </a:extLst>
              </p:cNvPr>
              <p:cNvSpPr/>
              <p:nvPr/>
            </p:nvSpPr>
            <p:spPr>
              <a:xfrm>
                <a:off x="9614921" y="2879547"/>
                <a:ext cx="361950" cy="381621"/>
              </a:xfrm>
              <a:prstGeom prst="rect">
                <a:avLst/>
              </a:prstGeom>
              <a:no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7" name="Rectangle 316">
                <a:extLst>
                  <a:ext uri="{FF2B5EF4-FFF2-40B4-BE49-F238E27FC236}">
                    <a16:creationId xmlns:a16="http://schemas.microsoft.com/office/drawing/2014/main" id="{09FC9476-0192-B73C-1817-842F50C76335}"/>
                  </a:ext>
                </a:extLst>
              </p:cNvPr>
              <p:cNvSpPr/>
              <p:nvPr/>
            </p:nvSpPr>
            <p:spPr>
              <a:xfrm>
                <a:off x="8897587" y="3260714"/>
                <a:ext cx="361950" cy="381621"/>
              </a:xfrm>
              <a:prstGeom prst="rect">
                <a:avLst/>
              </a:prstGeom>
              <a:no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8" name="Rectangle 317">
                <a:extLst>
                  <a:ext uri="{FF2B5EF4-FFF2-40B4-BE49-F238E27FC236}">
                    <a16:creationId xmlns:a16="http://schemas.microsoft.com/office/drawing/2014/main" id="{EC1BFED3-1542-44DD-F4FF-AC7A3B771F48}"/>
                  </a:ext>
                </a:extLst>
              </p:cNvPr>
              <p:cNvSpPr/>
              <p:nvPr/>
            </p:nvSpPr>
            <p:spPr>
              <a:xfrm>
                <a:off x="9259537" y="3260714"/>
                <a:ext cx="361950" cy="381621"/>
              </a:xfrm>
              <a:prstGeom prst="rect">
                <a:avLst/>
              </a:prstGeom>
              <a:no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9" name="Rectangle 318">
                <a:extLst>
                  <a:ext uri="{FF2B5EF4-FFF2-40B4-BE49-F238E27FC236}">
                    <a16:creationId xmlns:a16="http://schemas.microsoft.com/office/drawing/2014/main" id="{C8514AC4-A044-D750-07ED-5A5B3286BBFB}"/>
                  </a:ext>
                </a:extLst>
              </p:cNvPr>
              <p:cNvSpPr/>
              <p:nvPr/>
            </p:nvSpPr>
            <p:spPr>
              <a:xfrm>
                <a:off x="9616827" y="3260713"/>
                <a:ext cx="361950" cy="381621"/>
              </a:xfrm>
              <a:prstGeom prst="rect">
                <a:avLst/>
              </a:prstGeom>
              <a:no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302" name="TextBox 301">
              <a:extLst>
                <a:ext uri="{FF2B5EF4-FFF2-40B4-BE49-F238E27FC236}">
                  <a16:creationId xmlns:a16="http://schemas.microsoft.com/office/drawing/2014/main" id="{2D1B3126-3483-118E-4F1D-2D7BF98ED231}"/>
                </a:ext>
              </a:extLst>
            </p:cNvPr>
            <p:cNvSpPr txBox="1"/>
            <p:nvPr/>
          </p:nvSpPr>
          <p:spPr>
            <a:xfrm>
              <a:off x="8759005" y="4237513"/>
              <a:ext cx="354707" cy="276999"/>
            </a:xfrm>
            <a:prstGeom prst="rect">
              <a:avLst/>
            </a:prstGeom>
            <a:noFill/>
          </p:spPr>
          <p:txBody>
            <a:bodyPr wrap="square" rtlCol="0">
              <a:spAutoFit/>
            </a:bodyPr>
            <a:lstStyle/>
            <a:p>
              <a:r>
                <a:rPr lang="en-GB" sz="1200" dirty="0">
                  <a:solidFill>
                    <a:schemeClr val="bg1"/>
                  </a:solidFill>
                  <a:latin typeface="Cambria Math" panose="02040503050406030204" pitchFamily="18" charset="0"/>
                  <a:ea typeface="Cambria Math" panose="02040503050406030204" pitchFamily="18" charset="0"/>
                </a:rPr>
                <a:t>19</a:t>
              </a:r>
            </a:p>
          </p:txBody>
        </p:sp>
        <p:sp>
          <p:nvSpPr>
            <p:cNvPr id="303" name="TextBox 302">
              <a:extLst>
                <a:ext uri="{FF2B5EF4-FFF2-40B4-BE49-F238E27FC236}">
                  <a16:creationId xmlns:a16="http://schemas.microsoft.com/office/drawing/2014/main" id="{552CADC0-2CE4-C9D1-7AD7-40DCDE0D9F1B}"/>
                </a:ext>
              </a:extLst>
            </p:cNvPr>
            <p:cNvSpPr txBox="1"/>
            <p:nvPr/>
          </p:nvSpPr>
          <p:spPr>
            <a:xfrm>
              <a:off x="9115539" y="4237513"/>
              <a:ext cx="354707" cy="276999"/>
            </a:xfrm>
            <a:prstGeom prst="rect">
              <a:avLst/>
            </a:prstGeom>
            <a:noFill/>
          </p:spPr>
          <p:txBody>
            <a:bodyPr wrap="square" rtlCol="0">
              <a:spAutoFit/>
            </a:bodyPr>
            <a:lstStyle/>
            <a:p>
              <a:r>
                <a:rPr lang="en-GB" sz="1200" dirty="0">
                  <a:solidFill>
                    <a:schemeClr val="bg1"/>
                  </a:solidFill>
                  <a:latin typeface="Cambria Math" panose="02040503050406030204" pitchFamily="18" charset="0"/>
                  <a:ea typeface="Cambria Math" panose="02040503050406030204" pitchFamily="18" charset="0"/>
                </a:rPr>
                <a:t>97</a:t>
              </a:r>
            </a:p>
          </p:txBody>
        </p:sp>
        <p:sp>
          <p:nvSpPr>
            <p:cNvPr id="304" name="TextBox 303">
              <a:extLst>
                <a:ext uri="{FF2B5EF4-FFF2-40B4-BE49-F238E27FC236}">
                  <a16:creationId xmlns:a16="http://schemas.microsoft.com/office/drawing/2014/main" id="{59F23FE1-FA74-C6BC-57B8-47C85F7A22CE}"/>
                </a:ext>
              </a:extLst>
            </p:cNvPr>
            <p:cNvSpPr txBox="1"/>
            <p:nvPr/>
          </p:nvSpPr>
          <p:spPr>
            <a:xfrm>
              <a:off x="9466053" y="4237101"/>
              <a:ext cx="354707" cy="276999"/>
            </a:xfrm>
            <a:prstGeom prst="rect">
              <a:avLst/>
            </a:prstGeom>
            <a:noFill/>
          </p:spPr>
          <p:txBody>
            <a:bodyPr wrap="square" rtlCol="0">
              <a:spAutoFit/>
            </a:bodyPr>
            <a:lstStyle/>
            <a:p>
              <a:r>
                <a:rPr lang="en-GB" sz="1200" dirty="0">
                  <a:solidFill>
                    <a:schemeClr val="bg1"/>
                  </a:solidFill>
                  <a:latin typeface="Cambria Math" panose="02040503050406030204" pitchFamily="18" charset="0"/>
                  <a:ea typeface="Cambria Math" panose="02040503050406030204" pitchFamily="18" charset="0"/>
                </a:rPr>
                <a:t>51</a:t>
              </a:r>
            </a:p>
          </p:txBody>
        </p:sp>
        <p:sp>
          <p:nvSpPr>
            <p:cNvPr id="305" name="TextBox 304">
              <a:extLst>
                <a:ext uri="{FF2B5EF4-FFF2-40B4-BE49-F238E27FC236}">
                  <a16:creationId xmlns:a16="http://schemas.microsoft.com/office/drawing/2014/main" id="{75C5BB56-4897-0F0A-A70A-260D6A51B381}"/>
                </a:ext>
              </a:extLst>
            </p:cNvPr>
            <p:cNvSpPr txBox="1"/>
            <p:nvPr/>
          </p:nvSpPr>
          <p:spPr>
            <a:xfrm>
              <a:off x="8751762" y="4618268"/>
              <a:ext cx="354707" cy="276999"/>
            </a:xfrm>
            <a:prstGeom prst="rect">
              <a:avLst/>
            </a:prstGeom>
            <a:noFill/>
          </p:spPr>
          <p:txBody>
            <a:bodyPr wrap="square" rtlCol="0">
              <a:spAutoFit/>
            </a:bodyPr>
            <a:lstStyle/>
            <a:p>
              <a:r>
                <a:rPr lang="en-GB" sz="1200" dirty="0">
                  <a:solidFill>
                    <a:schemeClr val="bg1"/>
                  </a:solidFill>
                  <a:latin typeface="Cambria Math" panose="02040503050406030204" pitchFamily="18" charset="0"/>
                  <a:ea typeface="Cambria Math" panose="02040503050406030204" pitchFamily="18" charset="0"/>
                </a:rPr>
                <a:t>44</a:t>
              </a:r>
            </a:p>
          </p:txBody>
        </p:sp>
        <p:sp>
          <p:nvSpPr>
            <p:cNvPr id="306" name="TextBox 305">
              <a:extLst>
                <a:ext uri="{FF2B5EF4-FFF2-40B4-BE49-F238E27FC236}">
                  <a16:creationId xmlns:a16="http://schemas.microsoft.com/office/drawing/2014/main" id="{0EC30C5C-2028-D59D-65D4-76C1847A8173}"/>
                </a:ext>
              </a:extLst>
            </p:cNvPr>
            <p:cNvSpPr txBox="1"/>
            <p:nvPr/>
          </p:nvSpPr>
          <p:spPr>
            <a:xfrm>
              <a:off x="9112802" y="4618268"/>
              <a:ext cx="354707" cy="276999"/>
            </a:xfrm>
            <a:prstGeom prst="rect">
              <a:avLst/>
            </a:prstGeom>
            <a:noFill/>
          </p:spPr>
          <p:txBody>
            <a:bodyPr wrap="square" rtlCol="0">
              <a:spAutoFit/>
            </a:bodyPr>
            <a:lstStyle/>
            <a:p>
              <a:r>
                <a:rPr lang="en-GB" sz="1200" dirty="0">
                  <a:solidFill>
                    <a:schemeClr val="bg1"/>
                  </a:solidFill>
                  <a:latin typeface="Cambria Math" panose="02040503050406030204" pitchFamily="18" charset="0"/>
                  <a:ea typeface="Cambria Math" panose="02040503050406030204" pitchFamily="18" charset="0"/>
                </a:rPr>
                <a:t>30</a:t>
              </a:r>
            </a:p>
          </p:txBody>
        </p:sp>
        <p:sp>
          <p:nvSpPr>
            <p:cNvPr id="307" name="TextBox 306">
              <a:extLst>
                <a:ext uri="{FF2B5EF4-FFF2-40B4-BE49-F238E27FC236}">
                  <a16:creationId xmlns:a16="http://schemas.microsoft.com/office/drawing/2014/main" id="{2E69D103-405D-4CE7-EAC7-45287887936B}"/>
                </a:ext>
              </a:extLst>
            </p:cNvPr>
            <p:cNvSpPr txBox="1"/>
            <p:nvPr/>
          </p:nvSpPr>
          <p:spPr>
            <a:xfrm>
              <a:off x="9470923" y="4618268"/>
              <a:ext cx="354707" cy="276999"/>
            </a:xfrm>
            <a:prstGeom prst="rect">
              <a:avLst/>
            </a:prstGeom>
            <a:noFill/>
          </p:spPr>
          <p:txBody>
            <a:bodyPr wrap="square" rtlCol="0">
              <a:spAutoFit/>
            </a:bodyPr>
            <a:lstStyle/>
            <a:p>
              <a:r>
                <a:rPr lang="en-GB" sz="1200" dirty="0">
                  <a:solidFill>
                    <a:schemeClr val="bg1"/>
                  </a:solidFill>
                  <a:latin typeface="Cambria Math" panose="02040503050406030204" pitchFamily="18" charset="0"/>
                  <a:ea typeface="Cambria Math" panose="02040503050406030204" pitchFamily="18" charset="0"/>
                </a:rPr>
                <a:t>50</a:t>
              </a:r>
            </a:p>
          </p:txBody>
        </p:sp>
        <p:sp>
          <p:nvSpPr>
            <p:cNvPr id="308" name="TextBox 307">
              <a:extLst>
                <a:ext uri="{FF2B5EF4-FFF2-40B4-BE49-F238E27FC236}">
                  <a16:creationId xmlns:a16="http://schemas.microsoft.com/office/drawing/2014/main" id="{ADD071BF-7B52-5D78-F714-70E5298E9516}"/>
                </a:ext>
              </a:extLst>
            </p:cNvPr>
            <p:cNvSpPr txBox="1"/>
            <p:nvPr/>
          </p:nvSpPr>
          <p:spPr>
            <a:xfrm>
              <a:off x="8749397" y="5000721"/>
              <a:ext cx="354707" cy="276999"/>
            </a:xfrm>
            <a:prstGeom prst="rect">
              <a:avLst/>
            </a:prstGeom>
            <a:noFill/>
          </p:spPr>
          <p:txBody>
            <a:bodyPr wrap="square" rtlCol="0">
              <a:spAutoFit/>
            </a:bodyPr>
            <a:lstStyle/>
            <a:p>
              <a:r>
                <a:rPr lang="en-GB" sz="1200" dirty="0">
                  <a:solidFill>
                    <a:schemeClr val="bg1"/>
                  </a:solidFill>
                  <a:latin typeface="Cambria Math" panose="02040503050406030204" pitchFamily="18" charset="0"/>
                  <a:ea typeface="Cambria Math" panose="02040503050406030204" pitchFamily="18" charset="0"/>
                </a:rPr>
                <a:t>10</a:t>
              </a:r>
            </a:p>
          </p:txBody>
        </p:sp>
        <p:sp>
          <p:nvSpPr>
            <p:cNvPr id="309" name="TextBox 308">
              <a:extLst>
                <a:ext uri="{FF2B5EF4-FFF2-40B4-BE49-F238E27FC236}">
                  <a16:creationId xmlns:a16="http://schemas.microsoft.com/office/drawing/2014/main" id="{C3D50342-8DA4-46FB-DEBB-A8687B59F174}"/>
                </a:ext>
              </a:extLst>
            </p:cNvPr>
            <p:cNvSpPr txBox="1"/>
            <p:nvPr/>
          </p:nvSpPr>
          <p:spPr>
            <a:xfrm>
              <a:off x="9110870" y="4999023"/>
              <a:ext cx="354707" cy="276999"/>
            </a:xfrm>
            <a:prstGeom prst="rect">
              <a:avLst/>
            </a:prstGeom>
            <a:noFill/>
          </p:spPr>
          <p:txBody>
            <a:bodyPr wrap="square" rtlCol="0">
              <a:spAutoFit/>
            </a:bodyPr>
            <a:lstStyle/>
            <a:p>
              <a:r>
                <a:rPr lang="en-GB" sz="1200" dirty="0">
                  <a:solidFill>
                    <a:schemeClr val="bg1"/>
                  </a:solidFill>
                  <a:latin typeface="Cambria Math" panose="02040503050406030204" pitchFamily="18" charset="0"/>
                  <a:ea typeface="Cambria Math" panose="02040503050406030204" pitchFamily="18" charset="0"/>
                </a:rPr>
                <a:t>38</a:t>
              </a:r>
            </a:p>
          </p:txBody>
        </p:sp>
        <p:sp>
          <p:nvSpPr>
            <p:cNvPr id="310" name="TextBox 309">
              <a:extLst>
                <a:ext uri="{FF2B5EF4-FFF2-40B4-BE49-F238E27FC236}">
                  <a16:creationId xmlns:a16="http://schemas.microsoft.com/office/drawing/2014/main" id="{0512A531-1B6C-9C04-1925-458437ABDC40}"/>
                </a:ext>
              </a:extLst>
            </p:cNvPr>
            <p:cNvSpPr txBox="1"/>
            <p:nvPr/>
          </p:nvSpPr>
          <p:spPr>
            <a:xfrm>
              <a:off x="9486349" y="4999023"/>
              <a:ext cx="354707" cy="276999"/>
            </a:xfrm>
            <a:prstGeom prst="rect">
              <a:avLst/>
            </a:prstGeom>
            <a:noFill/>
          </p:spPr>
          <p:txBody>
            <a:bodyPr wrap="square" rtlCol="0">
              <a:spAutoFit/>
            </a:bodyPr>
            <a:lstStyle/>
            <a:p>
              <a:r>
                <a:rPr lang="en-GB" sz="1200" dirty="0">
                  <a:solidFill>
                    <a:schemeClr val="bg1"/>
                  </a:solidFill>
                  <a:latin typeface="Cambria Math" panose="02040503050406030204" pitchFamily="18" charset="0"/>
                  <a:ea typeface="Cambria Math" panose="02040503050406030204" pitchFamily="18" charset="0"/>
                </a:rPr>
                <a:t>13</a:t>
              </a:r>
            </a:p>
          </p:txBody>
        </p:sp>
      </p:grpSp>
      <p:grpSp>
        <p:nvGrpSpPr>
          <p:cNvPr id="320" name="Group 319">
            <a:extLst>
              <a:ext uri="{FF2B5EF4-FFF2-40B4-BE49-F238E27FC236}">
                <a16:creationId xmlns:a16="http://schemas.microsoft.com/office/drawing/2014/main" id="{963EA740-8A32-E496-349B-EB29AC07C439}"/>
              </a:ext>
            </a:extLst>
          </p:cNvPr>
          <p:cNvGrpSpPr/>
          <p:nvPr/>
        </p:nvGrpSpPr>
        <p:grpSpPr>
          <a:xfrm>
            <a:off x="8164502" y="3412498"/>
            <a:ext cx="1245225" cy="1301758"/>
            <a:chOff x="8746346" y="4185624"/>
            <a:chExt cx="1094710" cy="1144409"/>
          </a:xfrm>
        </p:grpSpPr>
        <p:grpSp>
          <p:nvGrpSpPr>
            <p:cNvPr id="321" name="Group 320">
              <a:extLst>
                <a:ext uri="{FF2B5EF4-FFF2-40B4-BE49-F238E27FC236}">
                  <a16:creationId xmlns:a16="http://schemas.microsoft.com/office/drawing/2014/main" id="{E16ACB11-3511-58B6-112A-16C12870CB27}"/>
                </a:ext>
              </a:extLst>
            </p:cNvPr>
            <p:cNvGrpSpPr/>
            <p:nvPr/>
          </p:nvGrpSpPr>
          <p:grpSpPr>
            <a:xfrm>
              <a:off x="8746346" y="4185624"/>
              <a:ext cx="1081190" cy="1144409"/>
              <a:chOff x="8897587" y="2497926"/>
              <a:chExt cx="1081190" cy="1144409"/>
            </a:xfrm>
          </p:grpSpPr>
          <p:sp>
            <p:nvSpPr>
              <p:cNvPr id="331" name="Rectangle 330">
                <a:extLst>
                  <a:ext uri="{FF2B5EF4-FFF2-40B4-BE49-F238E27FC236}">
                    <a16:creationId xmlns:a16="http://schemas.microsoft.com/office/drawing/2014/main" id="{AAD9EB38-E925-4A3E-BDB7-0CAA58CC8542}"/>
                  </a:ext>
                </a:extLst>
              </p:cNvPr>
              <p:cNvSpPr/>
              <p:nvPr/>
            </p:nvSpPr>
            <p:spPr>
              <a:xfrm>
                <a:off x="8898127" y="2497926"/>
                <a:ext cx="361950" cy="381621"/>
              </a:xfrm>
              <a:prstGeom prst="rect">
                <a:avLst/>
              </a:prstGeom>
              <a:no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2" name="Rectangle 331">
                <a:extLst>
                  <a:ext uri="{FF2B5EF4-FFF2-40B4-BE49-F238E27FC236}">
                    <a16:creationId xmlns:a16="http://schemas.microsoft.com/office/drawing/2014/main" id="{8E8929B4-1CBE-B1A0-678E-67B48EC849E1}"/>
                  </a:ext>
                </a:extLst>
              </p:cNvPr>
              <p:cNvSpPr/>
              <p:nvPr/>
            </p:nvSpPr>
            <p:spPr>
              <a:xfrm>
                <a:off x="9256524" y="2497926"/>
                <a:ext cx="361950" cy="381621"/>
              </a:xfrm>
              <a:prstGeom prst="rect">
                <a:avLst/>
              </a:prstGeom>
              <a:no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3" name="Rectangle 332">
                <a:extLst>
                  <a:ext uri="{FF2B5EF4-FFF2-40B4-BE49-F238E27FC236}">
                    <a16:creationId xmlns:a16="http://schemas.microsoft.com/office/drawing/2014/main" id="{873F1BAA-9C28-29D0-A2F0-0A30779369DA}"/>
                  </a:ext>
                </a:extLst>
              </p:cNvPr>
              <p:cNvSpPr/>
              <p:nvPr/>
            </p:nvSpPr>
            <p:spPr>
              <a:xfrm>
                <a:off x="9614921" y="2497926"/>
                <a:ext cx="361950" cy="381621"/>
              </a:xfrm>
              <a:prstGeom prst="rect">
                <a:avLst/>
              </a:prstGeom>
              <a:no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4" name="Rectangle 333">
                <a:extLst>
                  <a:ext uri="{FF2B5EF4-FFF2-40B4-BE49-F238E27FC236}">
                    <a16:creationId xmlns:a16="http://schemas.microsoft.com/office/drawing/2014/main" id="{774BCEAF-C938-B1CB-3FD5-8E63D81F9D1D}"/>
                  </a:ext>
                </a:extLst>
              </p:cNvPr>
              <p:cNvSpPr/>
              <p:nvPr/>
            </p:nvSpPr>
            <p:spPr>
              <a:xfrm>
                <a:off x="8898127" y="2879114"/>
                <a:ext cx="361950" cy="381621"/>
              </a:xfrm>
              <a:prstGeom prst="rect">
                <a:avLst/>
              </a:prstGeom>
              <a:no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5" name="Rectangle 334">
                <a:extLst>
                  <a:ext uri="{FF2B5EF4-FFF2-40B4-BE49-F238E27FC236}">
                    <a16:creationId xmlns:a16="http://schemas.microsoft.com/office/drawing/2014/main" id="{2D93F68B-34D8-E15B-9FFF-2E33FE2E03CC}"/>
                  </a:ext>
                </a:extLst>
              </p:cNvPr>
              <p:cNvSpPr/>
              <p:nvPr/>
            </p:nvSpPr>
            <p:spPr>
              <a:xfrm>
                <a:off x="9256524" y="2879959"/>
                <a:ext cx="361950" cy="381621"/>
              </a:xfrm>
              <a:prstGeom prst="rect">
                <a:avLst/>
              </a:prstGeom>
              <a:no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6" name="Rectangle 335">
                <a:extLst>
                  <a:ext uri="{FF2B5EF4-FFF2-40B4-BE49-F238E27FC236}">
                    <a16:creationId xmlns:a16="http://schemas.microsoft.com/office/drawing/2014/main" id="{CF32AD9B-6294-A275-933C-B2804B2616E4}"/>
                  </a:ext>
                </a:extLst>
              </p:cNvPr>
              <p:cNvSpPr/>
              <p:nvPr/>
            </p:nvSpPr>
            <p:spPr>
              <a:xfrm>
                <a:off x="9614921" y="2879547"/>
                <a:ext cx="361950" cy="381621"/>
              </a:xfrm>
              <a:prstGeom prst="rect">
                <a:avLst/>
              </a:prstGeom>
              <a:no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7" name="Rectangle 336">
                <a:extLst>
                  <a:ext uri="{FF2B5EF4-FFF2-40B4-BE49-F238E27FC236}">
                    <a16:creationId xmlns:a16="http://schemas.microsoft.com/office/drawing/2014/main" id="{69A02797-5354-4C6C-A610-029CD023ABA0}"/>
                  </a:ext>
                </a:extLst>
              </p:cNvPr>
              <p:cNvSpPr/>
              <p:nvPr/>
            </p:nvSpPr>
            <p:spPr>
              <a:xfrm>
                <a:off x="8897587" y="3260714"/>
                <a:ext cx="361950" cy="381621"/>
              </a:xfrm>
              <a:prstGeom prst="rect">
                <a:avLst/>
              </a:prstGeom>
              <a:no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8" name="Rectangle 337">
                <a:extLst>
                  <a:ext uri="{FF2B5EF4-FFF2-40B4-BE49-F238E27FC236}">
                    <a16:creationId xmlns:a16="http://schemas.microsoft.com/office/drawing/2014/main" id="{ED0D0DDC-119D-283E-6CDF-0A591A6F7B3C}"/>
                  </a:ext>
                </a:extLst>
              </p:cNvPr>
              <p:cNvSpPr/>
              <p:nvPr/>
            </p:nvSpPr>
            <p:spPr>
              <a:xfrm>
                <a:off x="9259537" y="3260714"/>
                <a:ext cx="361950" cy="381621"/>
              </a:xfrm>
              <a:prstGeom prst="rect">
                <a:avLst/>
              </a:prstGeom>
              <a:no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9" name="Rectangle 338">
                <a:extLst>
                  <a:ext uri="{FF2B5EF4-FFF2-40B4-BE49-F238E27FC236}">
                    <a16:creationId xmlns:a16="http://schemas.microsoft.com/office/drawing/2014/main" id="{A9CE2598-0B21-927E-6CF8-324B826D7A8F}"/>
                  </a:ext>
                </a:extLst>
              </p:cNvPr>
              <p:cNvSpPr/>
              <p:nvPr/>
            </p:nvSpPr>
            <p:spPr>
              <a:xfrm>
                <a:off x="9616827" y="3260713"/>
                <a:ext cx="361950" cy="381621"/>
              </a:xfrm>
              <a:prstGeom prst="rect">
                <a:avLst/>
              </a:prstGeom>
              <a:no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322" name="TextBox 321">
              <a:extLst>
                <a:ext uri="{FF2B5EF4-FFF2-40B4-BE49-F238E27FC236}">
                  <a16:creationId xmlns:a16="http://schemas.microsoft.com/office/drawing/2014/main" id="{74E3C38D-4104-4357-FD35-A0471B02E6D5}"/>
                </a:ext>
              </a:extLst>
            </p:cNvPr>
            <p:cNvSpPr txBox="1"/>
            <p:nvPr/>
          </p:nvSpPr>
          <p:spPr>
            <a:xfrm>
              <a:off x="8759005" y="4237513"/>
              <a:ext cx="354707" cy="276999"/>
            </a:xfrm>
            <a:prstGeom prst="rect">
              <a:avLst/>
            </a:prstGeom>
            <a:noFill/>
          </p:spPr>
          <p:txBody>
            <a:bodyPr wrap="square" rtlCol="0">
              <a:spAutoFit/>
            </a:bodyPr>
            <a:lstStyle/>
            <a:p>
              <a:r>
                <a:rPr lang="en-GB" sz="1200" dirty="0">
                  <a:solidFill>
                    <a:schemeClr val="bg1"/>
                  </a:solidFill>
                  <a:latin typeface="Cambria Math" panose="02040503050406030204" pitchFamily="18" charset="0"/>
                  <a:ea typeface="Cambria Math" panose="02040503050406030204" pitchFamily="18" charset="0"/>
                </a:rPr>
                <a:t>19</a:t>
              </a:r>
            </a:p>
          </p:txBody>
        </p:sp>
        <p:sp>
          <p:nvSpPr>
            <p:cNvPr id="323" name="TextBox 322">
              <a:extLst>
                <a:ext uri="{FF2B5EF4-FFF2-40B4-BE49-F238E27FC236}">
                  <a16:creationId xmlns:a16="http://schemas.microsoft.com/office/drawing/2014/main" id="{3E9D7FDA-702F-C546-5341-0A98BE3AA0D2}"/>
                </a:ext>
              </a:extLst>
            </p:cNvPr>
            <p:cNvSpPr txBox="1"/>
            <p:nvPr/>
          </p:nvSpPr>
          <p:spPr>
            <a:xfrm>
              <a:off x="9115539" y="4237513"/>
              <a:ext cx="354707" cy="276999"/>
            </a:xfrm>
            <a:prstGeom prst="rect">
              <a:avLst/>
            </a:prstGeom>
            <a:noFill/>
          </p:spPr>
          <p:txBody>
            <a:bodyPr wrap="square" rtlCol="0">
              <a:spAutoFit/>
            </a:bodyPr>
            <a:lstStyle/>
            <a:p>
              <a:r>
                <a:rPr lang="en-GB" sz="1200" dirty="0">
                  <a:solidFill>
                    <a:schemeClr val="bg1"/>
                  </a:solidFill>
                  <a:latin typeface="Cambria Math" panose="02040503050406030204" pitchFamily="18" charset="0"/>
                  <a:ea typeface="Cambria Math" panose="02040503050406030204" pitchFamily="18" charset="0"/>
                </a:rPr>
                <a:t>97</a:t>
              </a:r>
            </a:p>
          </p:txBody>
        </p:sp>
        <p:sp>
          <p:nvSpPr>
            <p:cNvPr id="324" name="TextBox 323">
              <a:extLst>
                <a:ext uri="{FF2B5EF4-FFF2-40B4-BE49-F238E27FC236}">
                  <a16:creationId xmlns:a16="http://schemas.microsoft.com/office/drawing/2014/main" id="{8392550E-E617-9D42-6BDB-BB90B0CF331B}"/>
                </a:ext>
              </a:extLst>
            </p:cNvPr>
            <p:cNvSpPr txBox="1"/>
            <p:nvPr/>
          </p:nvSpPr>
          <p:spPr>
            <a:xfrm>
              <a:off x="9466053" y="4237101"/>
              <a:ext cx="354707" cy="276999"/>
            </a:xfrm>
            <a:prstGeom prst="rect">
              <a:avLst/>
            </a:prstGeom>
            <a:noFill/>
          </p:spPr>
          <p:txBody>
            <a:bodyPr wrap="square" rtlCol="0">
              <a:spAutoFit/>
            </a:bodyPr>
            <a:lstStyle/>
            <a:p>
              <a:r>
                <a:rPr lang="en-GB" sz="1200" dirty="0">
                  <a:solidFill>
                    <a:schemeClr val="bg1"/>
                  </a:solidFill>
                  <a:latin typeface="Cambria Math" panose="02040503050406030204" pitchFamily="18" charset="0"/>
                  <a:ea typeface="Cambria Math" panose="02040503050406030204" pitchFamily="18" charset="0"/>
                </a:rPr>
                <a:t>51</a:t>
              </a:r>
            </a:p>
          </p:txBody>
        </p:sp>
        <p:sp>
          <p:nvSpPr>
            <p:cNvPr id="325" name="TextBox 324">
              <a:extLst>
                <a:ext uri="{FF2B5EF4-FFF2-40B4-BE49-F238E27FC236}">
                  <a16:creationId xmlns:a16="http://schemas.microsoft.com/office/drawing/2014/main" id="{9EF6563A-BD21-1FAC-7751-C91D0C77012C}"/>
                </a:ext>
              </a:extLst>
            </p:cNvPr>
            <p:cNvSpPr txBox="1"/>
            <p:nvPr/>
          </p:nvSpPr>
          <p:spPr>
            <a:xfrm>
              <a:off x="8751762" y="4618268"/>
              <a:ext cx="354707" cy="276999"/>
            </a:xfrm>
            <a:prstGeom prst="rect">
              <a:avLst/>
            </a:prstGeom>
            <a:noFill/>
          </p:spPr>
          <p:txBody>
            <a:bodyPr wrap="square" rtlCol="0">
              <a:spAutoFit/>
            </a:bodyPr>
            <a:lstStyle/>
            <a:p>
              <a:r>
                <a:rPr lang="en-GB" sz="1200" dirty="0">
                  <a:solidFill>
                    <a:schemeClr val="bg1"/>
                  </a:solidFill>
                  <a:latin typeface="Cambria Math" panose="02040503050406030204" pitchFamily="18" charset="0"/>
                  <a:ea typeface="Cambria Math" panose="02040503050406030204" pitchFamily="18" charset="0"/>
                </a:rPr>
                <a:t>44</a:t>
              </a:r>
            </a:p>
          </p:txBody>
        </p:sp>
        <p:sp>
          <p:nvSpPr>
            <p:cNvPr id="326" name="TextBox 325">
              <a:extLst>
                <a:ext uri="{FF2B5EF4-FFF2-40B4-BE49-F238E27FC236}">
                  <a16:creationId xmlns:a16="http://schemas.microsoft.com/office/drawing/2014/main" id="{C29134AF-CC06-28A2-F411-81FE5F2014BA}"/>
                </a:ext>
              </a:extLst>
            </p:cNvPr>
            <p:cNvSpPr txBox="1"/>
            <p:nvPr/>
          </p:nvSpPr>
          <p:spPr>
            <a:xfrm>
              <a:off x="9112802" y="4618268"/>
              <a:ext cx="354707" cy="276999"/>
            </a:xfrm>
            <a:prstGeom prst="rect">
              <a:avLst/>
            </a:prstGeom>
            <a:noFill/>
          </p:spPr>
          <p:txBody>
            <a:bodyPr wrap="square" rtlCol="0">
              <a:spAutoFit/>
            </a:bodyPr>
            <a:lstStyle/>
            <a:p>
              <a:r>
                <a:rPr lang="en-GB" sz="1200" dirty="0">
                  <a:solidFill>
                    <a:schemeClr val="bg1"/>
                  </a:solidFill>
                  <a:latin typeface="Cambria Math" panose="02040503050406030204" pitchFamily="18" charset="0"/>
                  <a:ea typeface="Cambria Math" panose="02040503050406030204" pitchFamily="18" charset="0"/>
                </a:rPr>
                <a:t>30</a:t>
              </a:r>
            </a:p>
          </p:txBody>
        </p:sp>
        <p:sp>
          <p:nvSpPr>
            <p:cNvPr id="327" name="TextBox 326">
              <a:extLst>
                <a:ext uri="{FF2B5EF4-FFF2-40B4-BE49-F238E27FC236}">
                  <a16:creationId xmlns:a16="http://schemas.microsoft.com/office/drawing/2014/main" id="{1790B399-9790-E12E-4366-2E3178128794}"/>
                </a:ext>
              </a:extLst>
            </p:cNvPr>
            <p:cNvSpPr txBox="1"/>
            <p:nvPr/>
          </p:nvSpPr>
          <p:spPr>
            <a:xfrm>
              <a:off x="9470923" y="4618268"/>
              <a:ext cx="354707" cy="276999"/>
            </a:xfrm>
            <a:prstGeom prst="rect">
              <a:avLst/>
            </a:prstGeom>
            <a:noFill/>
          </p:spPr>
          <p:txBody>
            <a:bodyPr wrap="square" rtlCol="0">
              <a:spAutoFit/>
            </a:bodyPr>
            <a:lstStyle/>
            <a:p>
              <a:r>
                <a:rPr lang="en-GB" sz="1200" dirty="0">
                  <a:solidFill>
                    <a:schemeClr val="bg1"/>
                  </a:solidFill>
                  <a:latin typeface="Cambria Math" panose="02040503050406030204" pitchFamily="18" charset="0"/>
                  <a:ea typeface="Cambria Math" panose="02040503050406030204" pitchFamily="18" charset="0"/>
                </a:rPr>
                <a:t>50</a:t>
              </a:r>
            </a:p>
          </p:txBody>
        </p:sp>
        <p:sp>
          <p:nvSpPr>
            <p:cNvPr id="328" name="TextBox 327">
              <a:extLst>
                <a:ext uri="{FF2B5EF4-FFF2-40B4-BE49-F238E27FC236}">
                  <a16:creationId xmlns:a16="http://schemas.microsoft.com/office/drawing/2014/main" id="{70F86222-50D2-AD75-7F28-6A339D0379F7}"/>
                </a:ext>
              </a:extLst>
            </p:cNvPr>
            <p:cNvSpPr txBox="1"/>
            <p:nvPr/>
          </p:nvSpPr>
          <p:spPr>
            <a:xfrm>
              <a:off x="8749397" y="5000721"/>
              <a:ext cx="354707" cy="276999"/>
            </a:xfrm>
            <a:prstGeom prst="rect">
              <a:avLst/>
            </a:prstGeom>
            <a:noFill/>
          </p:spPr>
          <p:txBody>
            <a:bodyPr wrap="square" rtlCol="0">
              <a:spAutoFit/>
            </a:bodyPr>
            <a:lstStyle/>
            <a:p>
              <a:r>
                <a:rPr lang="en-GB" sz="1200" dirty="0">
                  <a:solidFill>
                    <a:schemeClr val="bg1"/>
                  </a:solidFill>
                  <a:latin typeface="Cambria Math" panose="02040503050406030204" pitchFamily="18" charset="0"/>
                  <a:ea typeface="Cambria Math" panose="02040503050406030204" pitchFamily="18" charset="0"/>
                </a:rPr>
                <a:t>10</a:t>
              </a:r>
            </a:p>
          </p:txBody>
        </p:sp>
        <p:sp>
          <p:nvSpPr>
            <p:cNvPr id="329" name="TextBox 328">
              <a:extLst>
                <a:ext uri="{FF2B5EF4-FFF2-40B4-BE49-F238E27FC236}">
                  <a16:creationId xmlns:a16="http://schemas.microsoft.com/office/drawing/2014/main" id="{EBF9054C-6676-ACC2-B24F-249FD37459D3}"/>
                </a:ext>
              </a:extLst>
            </p:cNvPr>
            <p:cNvSpPr txBox="1"/>
            <p:nvPr/>
          </p:nvSpPr>
          <p:spPr>
            <a:xfrm>
              <a:off x="9110870" y="4999023"/>
              <a:ext cx="354707" cy="276999"/>
            </a:xfrm>
            <a:prstGeom prst="rect">
              <a:avLst/>
            </a:prstGeom>
            <a:noFill/>
          </p:spPr>
          <p:txBody>
            <a:bodyPr wrap="square" rtlCol="0">
              <a:spAutoFit/>
            </a:bodyPr>
            <a:lstStyle/>
            <a:p>
              <a:r>
                <a:rPr lang="en-GB" sz="1200" dirty="0">
                  <a:solidFill>
                    <a:schemeClr val="bg1"/>
                  </a:solidFill>
                  <a:latin typeface="Cambria Math" panose="02040503050406030204" pitchFamily="18" charset="0"/>
                  <a:ea typeface="Cambria Math" panose="02040503050406030204" pitchFamily="18" charset="0"/>
                </a:rPr>
                <a:t>38</a:t>
              </a:r>
            </a:p>
          </p:txBody>
        </p:sp>
        <p:sp>
          <p:nvSpPr>
            <p:cNvPr id="330" name="TextBox 329">
              <a:extLst>
                <a:ext uri="{FF2B5EF4-FFF2-40B4-BE49-F238E27FC236}">
                  <a16:creationId xmlns:a16="http://schemas.microsoft.com/office/drawing/2014/main" id="{964B3C8E-B543-BB22-8999-6E431AB9CFF7}"/>
                </a:ext>
              </a:extLst>
            </p:cNvPr>
            <p:cNvSpPr txBox="1"/>
            <p:nvPr/>
          </p:nvSpPr>
          <p:spPr>
            <a:xfrm>
              <a:off x="9486349" y="4999023"/>
              <a:ext cx="354707" cy="276999"/>
            </a:xfrm>
            <a:prstGeom prst="rect">
              <a:avLst/>
            </a:prstGeom>
            <a:noFill/>
          </p:spPr>
          <p:txBody>
            <a:bodyPr wrap="square" rtlCol="0">
              <a:spAutoFit/>
            </a:bodyPr>
            <a:lstStyle/>
            <a:p>
              <a:r>
                <a:rPr lang="en-GB" sz="1200" dirty="0">
                  <a:solidFill>
                    <a:schemeClr val="bg1"/>
                  </a:solidFill>
                  <a:latin typeface="Cambria Math" panose="02040503050406030204" pitchFamily="18" charset="0"/>
                  <a:ea typeface="Cambria Math" panose="02040503050406030204" pitchFamily="18" charset="0"/>
                </a:rPr>
                <a:t>13</a:t>
              </a:r>
            </a:p>
          </p:txBody>
        </p:sp>
      </p:grpSp>
      <p:grpSp>
        <p:nvGrpSpPr>
          <p:cNvPr id="340" name="Group 339">
            <a:extLst>
              <a:ext uri="{FF2B5EF4-FFF2-40B4-BE49-F238E27FC236}">
                <a16:creationId xmlns:a16="http://schemas.microsoft.com/office/drawing/2014/main" id="{6834E68C-5004-498C-1C2D-2D3CCA35CA8B}"/>
              </a:ext>
            </a:extLst>
          </p:cNvPr>
          <p:cNvGrpSpPr/>
          <p:nvPr/>
        </p:nvGrpSpPr>
        <p:grpSpPr>
          <a:xfrm>
            <a:off x="8156035" y="4826024"/>
            <a:ext cx="1245225" cy="1301758"/>
            <a:chOff x="8746346" y="4185624"/>
            <a:chExt cx="1094710" cy="1144409"/>
          </a:xfrm>
        </p:grpSpPr>
        <p:grpSp>
          <p:nvGrpSpPr>
            <p:cNvPr id="341" name="Group 340">
              <a:extLst>
                <a:ext uri="{FF2B5EF4-FFF2-40B4-BE49-F238E27FC236}">
                  <a16:creationId xmlns:a16="http://schemas.microsoft.com/office/drawing/2014/main" id="{C5A106CF-97C7-07FA-4752-551F66928FAC}"/>
                </a:ext>
              </a:extLst>
            </p:cNvPr>
            <p:cNvGrpSpPr/>
            <p:nvPr/>
          </p:nvGrpSpPr>
          <p:grpSpPr>
            <a:xfrm>
              <a:off x="8746346" y="4185624"/>
              <a:ext cx="1081190" cy="1144409"/>
              <a:chOff x="8897587" y="2497926"/>
              <a:chExt cx="1081190" cy="1144409"/>
            </a:xfrm>
          </p:grpSpPr>
          <p:sp>
            <p:nvSpPr>
              <p:cNvPr id="351" name="Rectangle 350">
                <a:extLst>
                  <a:ext uri="{FF2B5EF4-FFF2-40B4-BE49-F238E27FC236}">
                    <a16:creationId xmlns:a16="http://schemas.microsoft.com/office/drawing/2014/main" id="{7D526715-00DF-5108-6F7E-34CCD3206E8E}"/>
                  </a:ext>
                </a:extLst>
              </p:cNvPr>
              <p:cNvSpPr/>
              <p:nvPr/>
            </p:nvSpPr>
            <p:spPr>
              <a:xfrm>
                <a:off x="8898127" y="2497926"/>
                <a:ext cx="361950" cy="381621"/>
              </a:xfrm>
              <a:prstGeom prst="rect">
                <a:avLst/>
              </a:prstGeom>
              <a:no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2" name="Rectangle 351">
                <a:extLst>
                  <a:ext uri="{FF2B5EF4-FFF2-40B4-BE49-F238E27FC236}">
                    <a16:creationId xmlns:a16="http://schemas.microsoft.com/office/drawing/2014/main" id="{9B9B2608-5CE0-66DB-6A26-65423C1A1638}"/>
                  </a:ext>
                </a:extLst>
              </p:cNvPr>
              <p:cNvSpPr/>
              <p:nvPr/>
            </p:nvSpPr>
            <p:spPr>
              <a:xfrm>
                <a:off x="9256524" y="2497926"/>
                <a:ext cx="361950" cy="381621"/>
              </a:xfrm>
              <a:prstGeom prst="rect">
                <a:avLst/>
              </a:prstGeom>
              <a:no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3" name="Rectangle 352">
                <a:extLst>
                  <a:ext uri="{FF2B5EF4-FFF2-40B4-BE49-F238E27FC236}">
                    <a16:creationId xmlns:a16="http://schemas.microsoft.com/office/drawing/2014/main" id="{E9E1F3F2-672D-0726-BDCA-4E5BB8F022D1}"/>
                  </a:ext>
                </a:extLst>
              </p:cNvPr>
              <p:cNvSpPr/>
              <p:nvPr/>
            </p:nvSpPr>
            <p:spPr>
              <a:xfrm>
                <a:off x="9614921" y="2497926"/>
                <a:ext cx="361950" cy="381621"/>
              </a:xfrm>
              <a:prstGeom prst="rect">
                <a:avLst/>
              </a:prstGeom>
              <a:no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4" name="Rectangle 353">
                <a:extLst>
                  <a:ext uri="{FF2B5EF4-FFF2-40B4-BE49-F238E27FC236}">
                    <a16:creationId xmlns:a16="http://schemas.microsoft.com/office/drawing/2014/main" id="{7EF7611F-4C86-F0B3-B155-E296CA5DF8C3}"/>
                  </a:ext>
                </a:extLst>
              </p:cNvPr>
              <p:cNvSpPr/>
              <p:nvPr/>
            </p:nvSpPr>
            <p:spPr>
              <a:xfrm>
                <a:off x="8898127" y="2879114"/>
                <a:ext cx="361950" cy="381621"/>
              </a:xfrm>
              <a:prstGeom prst="rect">
                <a:avLst/>
              </a:prstGeom>
              <a:no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5" name="Rectangle 354">
                <a:extLst>
                  <a:ext uri="{FF2B5EF4-FFF2-40B4-BE49-F238E27FC236}">
                    <a16:creationId xmlns:a16="http://schemas.microsoft.com/office/drawing/2014/main" id="{175020F5-49F1-3620-F94B-5E4145382DAB}"/>
                  </a:ext>
                </a:extLst>
              </p:cNvPr>
              <p:cNvSpPr/>
              <p:nvPr/>
            </p:nvSpPr>
            <p:spPr>
              <a:xfrm>
                <a:off x="9256524" y="2879959"/>
                <a:ext cx="361950" cy="381621"/>
              </a:xfrm>
              <a:prstGeom prst="rect">
                <a:avLst/>
              </a:prstGeom>
              <a:no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6" name="Rectangle 355">
                <a:extLst>
                  <a:ext uri="{FF2B5EF4-FFF2-40B4-BE49-F238E27FC236}">
                    <a16:creationId xmlns:a16="http://schemas.microsoft.com/office/drawing/2014/main" id="{C551F6EE-492E-AFB3-66E2-F6FEC4944B66}"/>
                  </a:ext>
                </a:extLst>
              </p:cNvPr>
              <p:cNvSpPr/>
              <p:nvPr/>
            </p:nvSpPr>
            <p:spPr>
              <a:xfrm>
                <a:off x="9614921" y="2879547"/>
                <a:ext cx="361950" cy="381621"/>
              </a:xfrm>
              <a:prstGeom prst="rect">
                <a:avLst/>
              </a:prstGeom>
              <a:no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7" name="Rectangle 356">
                <a:extLst>
                  <a:ext uri="{FF2B5EF4-FFF2-40B4-BE49-F238E27FC236}">
                    <a16:creationId xmlns:a16="http://schemas.microsoft.com/office/drawing/2014/main" id="{013FB1A2-9792-DE86-1E37-B53DF76D9BF4}"/>
                  </a:ext>
                </a:extLst>
              </p:cNvPr>
              <p:cNvSpPr/>
              <p:nvPr/>
            </p:nvSpPr>
            <p:spPr>
              <a:xfrm>
                <a:off x="8897587" y="3260714"/>
                <a:ext cx="361950" cy="381621"/>
              </a:xfrm>
              <a:prstGeom prst="rect">
                <a:avLst/>
              </a:prstGeom>
              <a:no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8" name="Rectangle 357">
                <a:extLst>
                  <a:ext uri="{FF2B5EF4-FFF2-40B4-BE49-F238E27FC236}">
                    <a16:creationId xmlns:a16="http://schemas.microsoft.com/office/drawing/2014/main" id="{90E93DE3-548C-CA0C-46B7-B74505FAD285}"/>
                  </a:ext>
                </a:extLst>
              </p:cNvPr>
              <p:cNvSpPr/>
              <p:nvPr/>
            </p:nvSpPr>
            <p:spPr>
              <a:xfrm>
                <a:off x="9259537" y="3260714"/>
                <a:ext cx="361950" cy="381621"/>
              </a:xfrm>
              <a:prstGeom prst="rect">
                <a:avLst/>
              </a:prstGeom>
              <a:no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9" name="Rectangle 358">
                <a:extLst>
                  <a:ext uri="{FF2B5EF4-FFF2-40B4-BE49-F238E27FC236}">
                    <a16:creationId xmlns:a16="http://schemas.microsoft.com/office/drawing/2014/main" id="{3789A6C6-6105-AB2A-A123-799043F72390}"/>
                  </a:ext>
                </a:extLst>
              </p:cNvPr>
              <p:cNvSpPr/>
              <p:nvPr/>
            </p:nvSpPr>
            <p:spPr>
              <a:xfrm>
                <a:off x="9616827" y="3260713"/>
                <a:ext cx="361950" cy="381621"/>
              </a:xfrm>
              <a:prstGeom prst="rect">
                <a:avLst/>
              </a:prstGeom>
              <a:no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342" name="TextBox 341">
              <a:extLst>
                <a:ext uri="{FF2B5EF4-FFF2-40B4-BE49-F238E27FC236}">
                  <a16:creationId xmlns:a16="http://schemas.microsoft.com/office/drawing/2014/main" id="{065BCF1F-6F87-60F4-CEF7-67CA92C32859}"/>
                </a:ext>
              </a:extLst>
            </p:cNvPr>
            <p:cNvSpPr txBox="1"/>
            <p:nvPr/>
          </p:nvSpPr>
          <p:spPr>
            <a:xfrm>
              <a:off x="8759005" y="4237513"/>
              <a:ext cx="354707" cy="276999"/>
            </a:xfrm>
            <a:prstGeom prst="rect">
              <a:avLst/>
            </a:prstGeom>
            <a:noFill/>
          </p:spPr>
          <p:txBody>
            <a:bodyPr wrap="square" rtlCol="0">
              <a:spAutoFit/>
            </a:bodyPr>
            <a:lstStyle/>
            <a:p>
              <a:r>
                <a:rPr lang="en-GB" sz="1200" dirty="0">
                  <a:solidFill>
                    <a:schemeClr val="bg1"/>
                  </a:solidFill>
                  <a:latin typeface="Cambria Math" panose="02040503050406030204" pitchFamily="18" charset="0"/>
                  <a:ea typeface="Cambria Math" panose="02040503050406030204" pitchFamily="18" charset="0"/>
                </a:rPr>
                <a:t>19</a:t>
              </a:r>
            </a:p>
          </p:txBody>
        </p:sp>
        <p:sp>
          <p:nvSpPr>
            <p:cNvPr id="343" name="TextBox 342">
              <a:extLst>
                <a:ext uri="{FF2B5EF4-FFF2-40B4-BE49-F238E27FC236}">
                  <a16:creationId xmlns:a16="http://schemas.microsoft.com/office/drawing/2014/main" id="{527BB6FE-0CAE-E579-9C44-B3DF1FE547C5}"/>
                </a:ext>
              </a:extLst>
            </p:cNvPr>
            <p:cNvSpPr txBox="1"/>
            <p:nvPr/>
          </p:nvSpPr>
          <p:spPr>
            <a:xfrm>
              <a:off x="9115539" y="4237513"/>
              <a:ext cx="354707" cy="276999"/>
            </a:xfrm>
            <a:prstGeom prst="rect">
              <a:avLst/>
            </a:prstGeom>
            <a:noFill/>
          </p:spPr>
          <p:txBody>
            <a:bodyPr wrap="square" rtlCol="0">
              <a:spAutoFit/>
            </a:bodyPr>
            <a:lstStyle/>
            <a:p>
              <a:r>
                <a:rPr lang="en-GB" sz="1200" dirty="0">
                  <a:solidFill>
                    <a:schemeClr val="bg1"/>
                  </a:solidFill>
                  <a:latin typeface="Cambria Math" panose="02040503050406030204" pitchFamily="18" charset="0"/>
                  <a:ea typeface="Cambria Math" panose="02040503050406030204" pitchFamily="18" charset="0"/>
                </a:rPr>
                <a:t>97</a:t>
              </a:r>
            </a:p>
          </p:txBody>
        </p:sp>
        <p:sp>
          <p:nvSpPr>
            <p:cNvPr id="344" name="TextBox 343">
              <a:extLst>
                <a:ext uri="{FF2B5EF4-FFF2-40B4-BE49-F238E27FC236}">
                  <a16:creationId xmlns:a16="http://schemas.microsoft.com/office/drawing/2014/main" id="{0C418E46-F593-4BFF-D33A-4C7B247E4402}"/>
                </a:ext>
              </a:extLst>
            </p:cNvPr>
            <p:cNvSpPr txBox="1"/>
            <p:nvPr/>
          </p:nvSpPr>
          <p:spPr>
            <a:xfrm>
              <a:off x="9466053" y="4237101"/>
              <a:ext cx="354707" cy="276999"/>
            </a:xfrm>
            <a:prstGeom prst="rect">
              <a:avLst/>
            </a:prstGeom>
            <a:noFill/>
          </p:spPr>
          <p:txBody>
            <a:bodyPr wrap="square" rtlCol="0">
              <a:spAutoFit/>
            </a:bodyPr>
            <a:lstStyle/>
            <a:p>
              <a:r>
                <a:rPr lang="en-GB" sz="1200" dirty="0">
                  <a:solidFill>
                    <a:schemeClr val="bg1"/>
                  </a:solidFill>
                  <a:latin typeface="Cambria Math" panose="02040503050406030204" pitchFamily="18" charset="0"/>
                  <a:ea typeface="Cambria Math" panose="02040503050406030204" pitchFamily="18" charset="0"/>
                </a:rPr>
                <a:t>51</a:t>
              </a:r>
            </a:p>
          </p:txBody>
        </p:sp>
        <p:sp>
          <p:nvSpPr>
            <p:cNvPr id="345" name="TextBox 344">
              <a:extLst>
                <a:ext uri="{FF2B5EF4-FFF2-40B4-BE49-F238E27FC236}">
                  <a16:creationId xmlns:a16="http://schemas.microsoft.com/office/drawing/2014/main" id="{721F5DE9-A813-CFD1-3629-A1157AFF68C9}"/>
                </a:ext>
              </a:extLst>
            </p:cNvPr>
            <p:cNvSpPr txBox="1"/>
            <p:nvPr/>
          </p:nvSpPr>
          <p:spPr>
            <a:xfrm>
              <a:off x="8751762" y="4618268"/>
              <a:ext cx="354707" cy="276999"/>
            </a:xfrm>
            <a:prstGeom prst="rect">
              <a:avLst/>
            </a:prstGeom>
            <a:noFill/>
          </p:spPr>
          <p:txBody>
            <a:bodyPr wrap="square" rtlCol="0">
              <a:spAutoFit/>
            </a:bodyPr>
            <a:lstStyle/>
            <a:p>
              <a:r>
                <a:rPr lang="en-GB" sz="1200" dirty="0">
                  <a:solidFill>
                    <a:schemeClr val="bg1"/>
                  </a:solidFill>
                  <a:latin typeface="Cambria Math" panose="02040503050406030204" pitchFamily="18" charset="0"/>
                  <a:ea typeface="Cambria Math" panose="02040503050406030204" pitchFamily="18" charset="0"/>
                </a:rPr>
                <a:t>44</a:t>
              </a:r>
            </a:p>
          </p:txBody>
        </p:sp>
        <p:sp>
          <p:nvSpPr>
            <p:cNvPr id="346" name="TextBox 345">
              <a:extLst>
                <a:ext uri="{FF2B5EF4-FFF2-40B4-BE49-F238E27FC236}">
                  <a16:creationId xmlns:a16="http://schemas.microsoft.com/office/drawing/2014/main" id="{48F3D381-ED13-1EBF-764B-A3B6A8CEC60E}"/>
                </a:ext>
              </a:extLst>
            </p:cNvPr>
            <p:cNvSpPr txBox="1"/>
            <p:nvPr/>
          </p:nvSpPr>
          <p:spPr>
            <a:xfrm>
              <a:off x="9112802" y="4618268"/>
              <a:ext cx="354707" cy="276999"/>
            </a:xfrm>
            <a:prstGeom prst="rect">
              <a:avLst/>
            </a:prstGeom>
            <a:noFill/>
          </p:spPr>
          <p:txBody>
            <a:bodyPr wrap="square" rtlCol="0">
              <a:spAutoFit/>
            </a:bodyPr>
            <a:lstStyle/>
            <a:p>
              <a:r>
                <a:rPr lang="en-GB" sz="1200" dirty="0">
                  <a:solidFill>
                    <a:schemeClr val="bg1"/>
                  </a:solidFill>
                  <a:latin typeface="Cambria Math" panose="02040503050406030204" pitchFamily="18" charset="0"/>
                  <a:ea typeface="Cambria Math" panose="02040503050406030204" pitchFamily="18" charset="0"/>
                </a:rPr>
                <a:t>30</a:t>
              </a:r>
            </a:p>
          </p:txBody>
        </p:sp>
        <p:sp>
          <p:nvSpPr>
            <p:cNvPr id="347" name="TextBox 346">
              <a:extLst>
                <a:ext uri="{FF2B5EF4-FFF2-40B4-BE49-F238E27FC236}">
                  <a16:creationId xmlns:a16="http://schemas.microsoft.com/office/drawing/2014/main" id="{F6B75674-D785-D506-69FB-8F6CA9B02AF8}"/>
                </a:ext>
              </a:extLst>
            </p:cNvPr>
            <p:cNvSpPr txBox="1"/>
            <p:nvPr/>
          </p:nvSpPr>
          <p:spPr>
            <a:xfrm>
              <a:off x="9470923" y="4618268"/>
              <a:ext cx="354707" cy="276999"/>
            </a:xfrm>
            <a:prstGeom prst="rect">
              <a:avLst/>
            </a:prstGeom>
            <a:noFill/>
          </p:spPr>
          <p:txBody>
            <a:bodyPr wrap="square" rtlCol="0">
              <a:spAutoFit/>
            </a:bodyPr>
            <a:lstStyle/>
            <a:p>
              <a:r>
                <a:rPr lang="en-GB" sz="1200" dirty="0">
                  <a:solidFill>
                    <a:schemeClr val="bg1"/>
                  </a:solidFill>
                  <a:latin typeface="Cambria Math" panose="02040503050406030204" pitchFamily="18" charset="0"/>
                  <a:ea typeface="Cambria Math" panose="02040503050406030204" pitchFamily="18" charset="0"/>
                </a:rPr>
                <a:t>50</a:t>
              </a:r>
            </a:p>
          </p:txBody>
        </p:sp>
        <p:sp>
          <p:nvSpPr>
            <p:cNvPr id="348" name="TextBox 347">
              <a:extLst>
                <a:ext uri="{FF2B5EF4-FFF2-40B4-BE49-F238E27FC236}">
                  <a16:creationId xmlns:a16="http://schemas.microsoft.com/office/drawing/2014/main" id="{99C16E5F-F89B-24E0-9DD8-A02D2035C162}"/>
                </a:ext>
              </a:extLst>
            </p:cNvPr>
            <p:cNvSpPr txBox="1"/>
            <p:nvPr/>
          </p:nvSpPr>
          <p:spPr>
            <a:xfrm>
              <a:off x="8749397" y="5000721"/>
              <a:ext cx="354707" cy="276999"/>
            </a:xfrm>
            <a:prstGeom prst="rect">
              <a:avLst/>
            </a:prstGeom>
            <a:noFill/>
          </p:spPr>
          <p:txBody>
            <a:bodyPr wrap="square" rtlCol="0">
              <a:spAutoFit/>
            </a:bodyPr>
            <a:lstStyle/>
            <a:p>
              <a:r>
                <a:rPr lang="en-GB" sz="1200" dirty="0">
                  <a:solidFill>
                    <a:schemeClr val="bg1"/>
                  </a:solidFill>
                  <a:latin typeface="Cambria Math" panose="02040503050406030204" pitchFamily="18" charset="0"/>
                  <a:ea typeface="Cambria Math" panose="02040503050406030204" pitchFamily="18" charset="0"/>
                </a:rPr>
                <a:t>10</a:t>
              </a:r>
            </a:p>
          </p:txBody>
        </p:sp>
        <p:sp>
          <p:nvSpPr>
            <p:cNvPr id="349" name="TextBox 348">
              <a:extLst>
                <a:ext uri="{FF2B5EF4-FFF2-40B4-BE49-F238E27FC236}">
                  <a16:creationId xmlns:a16="http://schemas.microsoft.com/office/drawing/2014/main" id="{7A3E6A71-26F0-7F68-7AE8-3F283952195A}"/>
                </a:ext>
              </a:extLst>
            </p:cNvPr>
            <p:cNvSpPr txBox="1"/>
            <p:nvPr/>
          </p:nvSpPr>
          <p:spPr>
            <a:xfrm>
              <a:off x="9110870" y="4999023"/>
              <a:ext cx="354707" cy="276999"/>
            </a:xfrm>
            <a:prstGeom prst="rect">
              <a:avLst/>
            </a:prstGeom>
            <a:noFill/>
          </p:spPr>
          <p:txBody>
            <a:bodyPr wrap="square" rtlCol="0">
              <a:spAutoFit/>
            </a:bodyPr>
            <a:lstStyle/>
            <a:p>
              <a:r>
                <a:rPr lang="en-GB" sz="1200" dirty="0">
                  <a:solidFill>
                    <a:schemeClr val="bg1"/>
                  </a:solidFill>
                  <a:latin typeface="Cambria Math" panose="02040503050406030204" pitchFamily="18" charset="0"/>
                  <a:ea typeface="Cambria Math" panose="02040503050406030204" pitchFamily="18" charset="0"/>
                </a:rPr>
                <a:t>38</a:t>
              </a:r>
            </a:p>
          </p:txBody>
        </p:sp>
        <p:sp>
          <p:nvSpPr>
            <p:cNvPr id="350" name="TextBox 349">
              <a:extLst>
                <a:ext uri="{FF2B5EF4-FFF2-40B4-BE49-F238E27FC236}">
                  <a16:creationId xmlns:a16="http://schemas.microsoft.com/office/drawing/2014/main" id="{DF40FEBD-7FEF-4AE7-7F42-8BDC74D0E2BF}"/>
                </a:ext>
              </a:extLst>
            </p:cNvPr>
            <p:cNvSpPr txBox="1"/>
            <p:nvPr/>
          </p:nvSpPr>
          <p:spPr>
            <a:xfrm>
              <a:off x="9486349" y="4999023"/>
              <a:ext cx="354707" cy="276999"/>
            </a:xfrm>
            <a:prstGeom prst="rect">
              <a:avLst/>
            </a:prstGeom>
            <a:noFill/>
          </p:spPr>
          <p:txBody>
            <a:bodyPr wrap="square" rtlCol="0">
              <a:spAutoFit/>
            </a:bodyPr>
            <a:lstStyle/>
            <a:p>
              <a:r>
                <a:rPr lang="en-GB" sz="1200" dirty="0">
                  <a:solidFill>
                    <a:schemeClr val="bg1"/>
                  </a:solidFill>
                  <a:latin typeface="Cambria Math" panose="02040503050406030204" pitchFamily="18" charset="0"/>
                  <a:ea typeface="Cambria Math" panose="02040503050406030204" pitchFamily="18" charset="0"/>
                </a:rPr>
                <a:t>13</a:t>
              </a:r>
            </a:p>
          </p:txBody>
        </p:sp>
      </p:grpSp>
      <p:grpSp>
        <p:nvGrpSpPr>
          <p:cNvPr id="360" name="Group 359">
            <a:extLst>
              <a:ext uri="{FF2B5EF4-FFF2-40B4-BE49-F238E27FC236}">
                <a16:creationId xmlns:a16="http://schemas.microsoft.com/office/drawing/2014/main" id="{EB3E7DE6-C8B0-C672-EB6E-C0E9596570C5}"/>
              </a:ext>
            </a:extLst>
          </p:cNvPr>
          <p:cNvGrpSpPr/>
          <p:nvPr/>
        </p:nvGrpSpPr>
        <p:grpSpPr>
          <a:xfrm>
            <a:off x="10146639" y="792903"/>
            <a:ext cx="819390" cy="868652"/>
            <a:chOff x="3076167" y="582281"/>
            <a:chExt cx="819390" cy="868652"/>
          </a:xfrm>
        </p:grpSpPr>
        <p:sp>
          <p:nvSpPr>
            <p:cNvPr id="361" name="Rectangle 360">
              <a:extLst>
                <a:ext uri="{FF2B5EF4-FFF2-40B4-BE49-F238E27FC236}">
                  <a16:creationId xmlns:a16="http://schemas.microsoft.com/office/drawing/2014/main" id="{189C9C62-74D5-995A-EE4A-D3E9A7CC46C4}"/>
                </a:ext>
              </a:extLst>
            </p:cNvPr>
            <p:cNvSpPr/>
            <p:nvPr/>
          </p:nvSpPr>
          <p:spPr>
            <a:xfrm>
              <a:off x="3076167" y="582281"/>
              <a:ext cx="411716" cy="434092"/>
            </a:xfrm>
            <a:prstGeom prst="rect">
              <a:avLst/>
            </a:prstGeom>
            <a:no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2" name="Rectangle 361">
              <a:extLst>
                <a:ext uri="{FF2B5EF4-FFF2-40B4-BE49-F238E27FC236}">
                  <a16:creationId xmlns:a16="http://schemas.microsoft.com/office/drawing/2014/main" id="{654D2291-27DA-DB38-2281-B07DB7EBC08F}"/>
                </a:ext>
              </a:extLst>
            </p:cNvPr>
            <p:cNvSpPr/>
            <p:nvPr/>
          </p:nvSpPr>
          <p:spPr>
            <a:xfrm>
              <a:off x="3483841" y="582281"/>
              <a:ext cx="411716" cy="434092"/>
            </a:xfrm>
            <a:prstGeom prst="rect">
              <a:avLst/>
            </a:prstGeom>
            <a:no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3" name="Rectangle 362">
              <a:extLst>
                <a:ext uri="{FF2B5EF4-FFF2-40B4-BE49-F238E27FC236}">
                  <a16:creationId xmlns:a16="http://schemas.microsoft.com/office/drawing/2014/main" id="{9016285B-89BF-332E-378C-D2B0687CAF18}"/>
                </a:ext>
              </a:extLst>
            </p:cNvPr>
            <p:cNvSpPr/>
            <p:nvPr/>
          </p:nvSpPr>
          <p:spPr>
            <a:xfrm>
              <a:off x="3076167" y="1015880"/>
              <a:ext cx="411716" cy="434092"/>
            </a:xfrm>
            <a:prstGeom prst="rect">
              <a:avLst/>
            </a:prstGeom>
            <a:no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4" name="Rectangle 363">
              <a:extLst>
                <a:ext uri="{FF2B5EF4-FFF2-40B4-BE49-F238E27FC236}">
                  <a16:creationId xmlns:a16="http://schemas.microsoft.com/office/drawing/2014/main" id="{17CE3748-063A-4A91-2D8A-743E452944E4}"/>
                </a:ext>
              </a:extLst>
            </p:cNvPr>
            <p:cNvSpPr/>
            <p:nvPr/>
          </p:nvSpPr>
          <p:spPr>
            <a:xfrm>
              <a:off x="3483841" y="1016841"/>
              <a:ext cx="411716" cy="434092"/>
            </a:xfrm>
            <a:prstGeom prst="rect">
              <a:avLst/>
            </a:prstGeom>
            <a:no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5" name="TextBox 364">
              <a:extLst>
                <a:ext uri="{FF2B5EF4-FFF2-40B4-BE49-F238E27FC236}">
                  <a16:creationId xmlns:a16="http://schemas.microsoft.com/office/drawing/2014/main" id="{CC631919-B47B-244C-5ACB-6D4B40B00DC6}"/>
                </a:ext>
              </a:extLst>
            </p:cNvPr>
            <p:cNvSpPr txBox="1"/>
            <p:nvPr/>
          </p:nvSpPr>
          <p:spPr>
            <a:xfrm>
              <a:off x="3089950" y="641303"/>
              <a:ext cx="403477" cy="315085"/>
            </a:xfrm>
            <a:prstGeom prst="rect">
              <a:avLst/>
            </a:prstGeom>
            <a:noFill/>
          </p:spPr>
          <p:txBody>
            <a:bodyPr wrap="square" rtlCol="0">
              <a:spAutoFit/>
            </a:bodyPr>
            <a:lstStyle/>
            <a:p>
              <a:r>
                <a:rPr lang="en-GB" sz="1200" dirty="0">
                  <a:solidFill>
                    <a:schemeClr val="bg1"/>
                  </a:solidFill>
                  <a:latin typeface="Cambria Math" panose="02040503050406030204" pitchFamily="18" charset="0"/>
                  <a:ea typeface="Cambria Math" panose="02040503050406030204" pitchFamily="18" charset="0"/>
                </a:rPr>
                <a:t>19</a:t>
              </a:r>
            </a:p>
          </p:txBody>
        </p:sp>
      </p:grpSp>
      <p:grpSp>
        <p:nvGrpSpPr>
          <p:cNvPr id="369" name="Group 368">
            <a:extLst>
              <a:ext uri="{FF2B5EF4-FFF2-40B4-BE49-F238E27FC236}">
                <a16:creationId xmlns:a16="http://schemas.microsoft.com/office/drawing/2014/main" id="{6FA47971-805D-10B9-478B-2FC247CE4C13}"/>
              </a:ext>
            </a:extLst>
          </p:cNvPr>
          <p:cNvGrpSpPr/>
          <p:nvPr/>
        </p:nvGrpSpPr>
        <p:grpSpPr>
          <a:xfrm>
            <a:off x="10155732" y="2210218"/>
            <a:ext cx="822814" cy="868652"/>
            <a:chOff x="3076167" y="582281"/>
            <a:chExt cx="822814" cy="868652"/>
          </a:xfrm>
        </p:grpSpPr>
        <p:sp>
          <p:nvSpPr>
            <p:cNvPr id="370" name="Rectangle 369">
              <a:extLst>
                <a:ext uri="{FF2B5EF4-FFF2-40B4-BE49-F238E27FC236}">
                  <a16:creationId xmlns:a16="http://schemas.microsoft.com/office/drawing/2014/main" id="{39DF50AD-35F8-D87D-3E19-9C0CF03DC21A}"/>
                </a:ext>
              </a:extLst>
            </p:cNvPr>
            <p:cNvSpPr/>
            <p:nvPr/>
          </p:nvSpPr>
          <p:spPr>
            <a:xfrm>
              <a:off x="3076167" y="582281"/>
              <a:ext cx="411716" cy="434092"/>
            </a:xfrm>
            <a:prstGeom prst="rect">
              <a:avLst/>
            </a:prstGeom>
            <a:no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1" name="Rectangle 370">
              <a:extLst>
                <a:ext uri="{FF2B5EF4-FFF2-40B4-BE49-F238E27FC236}">
                  <a16:creationId xmlns:a16="http://schemas.microsoft.com/office/drawing/2014/main" id="{3F0043D9-534C-5EAA-B252-92CD251FA76B}"/>
                </a:ext>
              </a:extLst>
            </p:cNvPr>
            <p:cNvSpPr/>
            <p:nvPr/>
          </p:nvSpPr>
          <p:spPr>
            <a:xfrm>
              <a:off x="3483841" y="582281"/>
              <a:ext cx="411716" cy="434092"/>
            </a:xfrm>
            <a:prstGeom prst="rect">
              <a:avLst/>
            </a:prstGeom>
            <a:no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2" name="Rectangle 371">
              <a:extLst>
                <a:ext uri="{FF2B5EF4-FFF2-40B4-BE49-F238E27FC236}">
                  <a16:creationId xmlns:a16="http://schemas.microsoft.com/office/drawing/2014/main" id="{2F6C9979-DCF2-7B95-D900-BC515E4D23D3}"/>
                </a:ext>
              </a:extLst>
            </p:cNvPr>
            <p:cNvSpPr/>
            <p:nvPr/>
          </p:nvSpPr>
          <p:spPr>
            <a:xfrm>
              <a:off x="3076167" y="1015880"/>
              <a:ext cx="411716" cy="434092"/>
            </a:xfrm>
            <a:prstGeom prst="rect">
              <a:avLst/>
            </a:prstGeom>
            <a:no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3" name="Rectangle 372">
              <a:extLst>
                <a:ext uri="{FF2B5EF4-FFF2-40B4-BE49-F238E27FC236}">
                  <a16:creationId xmlns:a16="http://schemas.microsoft.com/office/drawing/2014/main" id="{458C1788-79D2-A2F9-96D0-489B7BEDE0DD}"/>
                </a:ext>
              </a:extLst>
            </p:cNvPr>
            <p:cNvSpPr/>
            <p:nvPr/>
          </p:nvSpPr>
          <p:spPr>
            <a:xfrm>
              <a:off x="3483841" y="1016841"/>
              <a:ext cx="411716" cy="434092"/>
            </a:xfrm>
            <a:prstGeom prst="rect">
              <a:avLst/>
            </a:prstGeom>
            <a:no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4" name="TextBox 373">
              <a:extLst>
                <a:ext uri="{FF2B5EF4-FFF2-40B4-BE49-F238E27FC236}">
                  <a16:creationId xmlns:a16="http://schemas.microsoft.com/office/drawing/2014/main" id="{60BCFD68-9876-E924-1A51-49F958B8AA07}"/>
                </a:ext>
              </a:extLst>
            </p:cNvPr>
            <p:cNvSpPr txBox="1"/>
            <p:nvPr/>
          </p:nvSpPr>
          <p:spPr>
            <a:xfrm>
              <a:off x="3089950" y="641303"/>
              <a:ext cx="403477" cy="315085"/>
            </a:xfrm>
            <a:prstGeom prst="rect">
              <a:avLst/>
            </a:prstGeom>
            <a:noFill/>
          </p:spPr>
          <p:txBody>
            <a:bodyPr wrap="square" rtlCol="0">
              <a:spAutoFit/>
            </a:bodyPr>
            <a:lstStyle/>
            <a:p>
              <a:r>
                <a:rPr lang="en-GB" sz="1200" dirty="0">
                  <a:solidFill>
                    <a:schemeClr val="bg1"/>
                  </a:solidFill>
                  <a:latin typeface="Cambria Math" panose="02040503050406030204" pitchFamily="18" charset="0"/>
                  <a:ea typeface="Cambria Math" panose="02040503050406030204" pitchFamily="18" charset="0"/>
                </a:rPr>
                <a:t>19</a:t>
              </a:r>
            </a:p>
          </p:txBody>
        </p:sp>
        <p:sp>
          <p:nvSpPr>
            <p:cNvPr id="375" name="TextBox 374">
              <a:extLst>
                <a:ext uri="{FF2B5EF4-FFF2-40B4-BE49-F238E27FC236}">
                  <a16:creationId xmlns:a16="http://schemas.microsoft.com/office/drawing/2014/main" id="{EF93C451-7B7A-4028-BABD-F52B36FAFA63}"/>
                </a:ext>
              </a:extLst>
            </p:cNvPr>
            <p:cNvSpPr txBox="1"/>
            <p:nvPr/>
          </p:nvSpPr>
          <p:spPr>
            <a:xfrm>
              <a:off x="3495504" y="641303"/>
              <a:ext cx="403477" cy="276999"/>
            </a:xfrm>
            <a:prstGeom prst="rect">
              <a:avLst/>
            </a:prstGeom>
            <a:noFill/>
          </p:spPr>
          <p:txBody>
            <a:bodyPr wrap="square" rtlCol="0">
              <a:spAutoFit/>
            </a:bodyPr>
            <a:lstStyle/>
            <a:p>
              <a:r>
                <a:rPr lang="en-GB" sz="1200" dirty="0">
                  <a:solidFill>
                    <a:schemeClr val="bg1"/>
                  </a:solidFill>
                  <a:latin typeface="Cambria Math" panose="02040503050406030204" pitchFamily="18" charset="0"/>
                  <a:ea typeface="Cambria Math" panose="02040503050406030204" pitchFamily="18" charset="0"/>
                </a:rPr>
                <a:t>13</a:t>
              </a:r>
            </a:p>
          </p:txBody>
        </p:sp>
      </p:grpSp>
      <p:grpSp>
        <p:nvGrpSpPr>
          <p:cNvPr id="378" name="Group 377">
            <a:extLst>
              <a:ext uri="{FF2B5EF4-FFF2-40B4-BE49-F238E27FC236}">
                <a16:creationId xmlns:a16="http://schemas.microsoft.com/office/drawing/2014/main" id="{7CE976B7-FC2A-B1DD-D60A-8D8AEBCE24DD}"/>
              </a:ext>
            </a:extLst>
          </p:cNvPr>
          <p:cNvGrpSpPr/>
          <p:nvPr/>
        </p:nvGrpSpPr>
        <p:grpSpPr>
          <a:xfrm>
            <a:off x="10155732" y="3627844"/>
            <a:ext cx="822814" cy="868652"/>
            <a:chOff x="3076167" y="582281"/>
            <a:chExt cx="822814" cy="868652"/>
          </a:xfrm>
        </p:grpSpPr>
        <p:sp>
          <p:nvSpPr>
            <p:cNvPr id="379" name="Rectangle 378">
              <a:extLst>
                <a:ext uri="{FF2B5EF4-FFF2-40B4-BE49-F238E27FC236}">
                  <a16:creationId xmlns:a16="http://schemas.microsoft.com/office/drawing/2014/main" id="{D504404B-52B4-5566-54DB-78B529118FAF}"/>
                </a:ext>
              </a:extLst>
            </p:cNvPr>
            <p:cNvSpPr/>
            <p:nvPr/>
          </p:nvSpPr>
          <p:spPr>
            <a:xfrm>
              <a:off x="3076167" y="582281"/>
              <a:ext cx="411716" cy="434092"/>
            </a:xfrm>
            <a:prstGeom prst="rect">
              <a:avLst/>
            </a:prstGeom>
            <a:no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0" name="Rectangle 379">
              <a:extLst>
                <a:ext uri="{FF2B5EF4-FFF2-40B4-BE49-F238E27FC236}">
                  <a16:creationId xmlns:a16="http://schemas.microsoft.com/office/drawing/2014/main" id="{F10DA8FB-9F59-E520-7AF7-185B76CAD50C}"/>
                </a:ext>
              </a:extLst>
            </p:cNvPr>
            <p:cNvSpPr/>
            <p:nvPr/>
          </p:nvSpPr>
          <p:spPr>
            <a:xfrm>
              <a:off x="3483841" y="582281"/>
              <a:ext cx="411716" cy="434092"/>
            </a:xfrm>
            <a:prstGeom prst="rect">
              <a:avLst/>
            </a:prstGeom>
            <a:no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1" name="Rectangle 380">
              <a:extLst>
                <a:ext uri="{FF2B5EF4-FFF2-40B4-BE49-F238E27FC236}">
                  <a16:creationId xmlns:a16="http://schemas.microsoft.com/office/drawing/2014/main" id="{7200ACF7-0764-5208-F793-023A1C0404F6}"/>
                </a:ext>
              </a:extLst>
            </p:cNvPr>
            <p:cNvSpPr/>
            <p:nvPr/>
          </p:nvSpPr>
          <p:spPr>
            <a:xfrm>
              <a:off x="3076167" y="1015880"/>
              <a:ext cx="411716" cy="434092"/>
            </a:xfrm>
            <a:prstGeom prst="rect">
              <a:avLst/>
            </a:prstGeom>
            <a:no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2" name="Rectangle 381">
              <a:extLst>
                <a:ext uri="{FF2B5EF4-FFF2-40B4-BE49-F238E27FC236}">
                  <a16:creationId xmlns:a16="http://schemas.microsoft.com/office/drawing/2014/main" id="{2255FBDD-D937-085A-DD68-8C567051D988}"/>
                </a:ext>
              </a:extLst>
            </p:cNvPr>
            <p:cNvSpPr/>
            <p:nvPr/>
          </p:nvSpPr>
          <p:spPr>
            <a:xfrm>
              <a:off x="3483841" y="1016841"/>
              <a:ext cx="411716" cy="434092"/>
            </a:xfrm>
            <a:prstGeom prst="rect">
              <a:avLst/>
            </a:prstGeom>
            <a:no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3" name="TextBox 382">
              <a:extLst>
                <a:ext uri="{FF2B5EF4-FFF2-40B4-BE49-F238E27FC236}">
                  <a16:creationId xmlns:a16="http://schemas.microsoft.com/office/drawing/2014/main" id="{ED249AA5-364C-19F9-1A06-B7F0A576A321}"/>
                </a:ext>
              </a:extLst>
            </p:cNvPr>
            <p:cNvSpPr txBox="1"/>
            <p:nvPr/>
          </p:nvSpPr>
          <p:spPr>
            <a:xfrm>
              <a:off x="3089950" y="641303"/>
              <a:ext cx="403477" cy="315085"/>
            </a:xfrm>
            <a:prstGeom prst="rect">
              <a:avLst/>
            </a:prstGeom>
            <a:noFill/>
          </p:spPr>
          <p:txBody>
            <a:bodyPr wrap="square" rtlCol="0">
              <a:spAutoFit/>
            </a:bodyPr>
            <a:lstStyle/>
            <a:p>
              <a:r>
                <a:rPr lang="en-GB" sz="1200" dirty="0">
                  <a:solidFill>
                    <a:schemeClr val="bg1"/>
                  </a:solidFill>
                  <a:latin typeface="Cambria Math" panose="02040503050406030204" pitchFamily="18" charset="0"/>
                  <a:ea typeface="Cambria Math" panose="02040503050406030204" pitchFamily="18" charset="0"/>
                </a:rPr>
                <a:t>19</a:t>
              </a:r>
            </a:p>
          </p:txBody>
        </p:sp>
        <p:sp>
          <p:nvSpPr>
            <p:cNvPr id="384" name="TextBox 383">
              <a:extLst>
                <a:ext uri="{FF2B5EF4-FFF2-40B4-BE49-F238E27FC236}">
                  <a16:creationId xmlns:a16="http://schemas.microsoft.com/office/drawing/2014/main" id="{0054D9F1-4078-4C9B-98CE-03EBF3BF3FDE}"/>
                </a:ext>
              </a:extLst>
            </p:cNvPr>
            <p:cNvSpPr txBox="1"/>
            <p:nvPr/>
          </p:nvSpPr>
          <p:spPr>
            <a:xfrm>
              <a:off x="3495504" y="641303"/>
              <a:ext cx="403477" cy="276999"/>
            </a:xfrm>
            <a:prstGeom prst="rect">
              <a:avLst/>
            </a:prstGeom>
            <a:noFill/>
          </p:spPr>
          <p:txBody>
            <a:bodyPr wrap="square" rtlCol="0">
              <a:spAutoFit/>
            </a:bodyPr>
            <a:lstStyle/>
            <a:p>
              <a:r>
                <a:rPr lang="en-GB" sz="1200" dirty="0">
                  <a:solidFill>
                    <a:schemeClr val="bg1"/>
                  </a:solidFill>
                  <a:latin typeface="Cambria Math" panose="02040503050406030204" pitchFamily="18" charset="0"/>
                  <a:ea typeface="Cambria Math" panose="02040503050406030204" pitchFamily="18" charset="0"/>
                </a:rPr>
                <a:t>13</a:t>
              </a:r>
            </a:p>
          </p:txBody>
        </p:sp>
        <p:sp>
          <p:nvSpPr>
            <p:cNvPr id="385" name="TextBox 384">
              <a:extLst>
                <a:ext uri="{FF2B5EF4-FFF2-40B4-BE49-F238E27FC236}">
                  <a16:creationId xmlns:a16="http://schemas.microsoft.com/office/drawing/2014/main" id="{760980F8-D29C-EE89-FB8A-E11B774B12C0}"/>
                </a:ext>
              </a:extLst>
            </p:cNvPr>
            <p:cNvSpPr txBox="1"/>
            <p:nvPr/>
          </p:nvSpPr>
          <p:spPr>
            <a:xfrm>
              <a:off x="3081711" y="1074410"/>
              <a:ext cx="403477" cy="276999"/>
            </a:xfrm>
            <a:prstGeom prst="rect">
              <a:avLst/>
            </a:prstGeom>
            <a:noFill/>
          </p:spPr>
          <p:txBody>
            <a:bodyPr wrap="square" rtlCol="0">
              <a:spAutoFit/>
            </a:bodyPr>
            <a:lstStyle/>
            <a:p>
              <a:r>
                <a:rPr lang="en-GB" sz="1200" dirty="0">
                  <a:solidFill>
                    <a:schemeClr val="bg1"/>
                  </a:solidFill>
                  <a:latin typeface="Cambria Math" panose="02040503050406030204" pitchFamily="18" charset="0"/>
                  <a:ea typeface="Cambria Math" panose="02040503050406030204" pitchFamily="18" charset="0"/>
                </a:rPr>
                <a:t>10</a:t>
              </a:r>
            </a:p>
          </p:txBody>
        </p:sp>
      </p:grpSp>
      <p:grpSp>
        <p:nvGrpSpPr>
          <p:cNvPr id="387" name="Group 386">
            <a:extLst>
              <a:ext uri="{FF2B5EF4-FFF2-40B4-BE49-F238E27FC236}">
                <a16:creationId xmlns:a16="http://schemas.microsoft.com/office/drawing/2014/main" id="{D8208916-D9D9-072E-DBA0-96F53898721A}"/>
              </a:ext>
            </a:extLst>
          </p:cNvPr>
          <p:cNvGrpSpPr/>
          <p:nvPr/>
        </p:nvGrpSpPr>
        <p:grpSpPr>
          <a:xfrm>
            <a:off x="10155732" y="5045470"/>
            <a:ext cx="822814" cy="868652"/>
            <a:chOff x="3076167" y="582281"/>
            <a:chExt cx="822814" cy="868652"/>
          </a:xfrm>
        </p:grpSpPr>
        <p:sp>
          <p:nvSpPr>
            <p:cNvPr id="388" name="Rectangle 387">
              <a:extLst>
                <a:ext uri="{FF2B5EF4-FFF2-40B4-BE49-F238E27FC236}">
                  <a16:creationId xmlns:a16="http://schemas.microsoft.com/office/drawing/2014/main" id="{AF6BEB3E-DCDB-7B40-B267-1F26B12C9ADD}"/>
                </a:ext>
              </a:extLst>
            </p:cNvPr>
            <p:cNvSpPr/>
            <p:nvPr/>
          </p:nvSpPr>
          <p:spPr>
            <a:xfrm>
              <a:off x="3076167" y="582281"/>
              <a:ext cx="411716" cy="434092"/>
            </a:xfrm>
            <a:prstGeom prst="rect">
              <a:avLst/>
            </a:prstGeom>
            <a:no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9" name="Rectangle 388">
              <a:extLst>
                <a:ext uri="{FF2B5EF4-FFF2-40B4-BE49-F238E27FC236}">
                  <a16:creationId xmlns:a16="http://schemas.microsoft.com/office/drawing/2014/main" id="{C5B185BC-7BAC-3B6A-0292-65C23621E90A}"/>
                </a:ext>
              </a:extLst>
            </p:cNvPr>
            <p:cNvSpPr/>
            <p:nvPr/>
          </p:nvSpPr>
          <p:spPr>
            <a:xfrm>
              <a:off x="3483841" y="582281"/>
              <a:ext cx="411716" cy="434092"/>
            </a:xfrm>
            <a:prstGeom prst="rect">
              <a:avLst/>
            </a:prstGeom>
            <a:no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0" name="Rectangle 389">
              <a:extLst>
                <a:ext uri="{FF2B5EF4-FFF2-40B4-BE49-F238E27FC236}">
                  <a16:creationId xmlns:a16="http://schemas.microsoft.com/office/drawing/2014/main" id="{FB7AC32B-B302-8094-2792-A7FE15AE7B60}"/>
                </a:ext>
              </a:extLst>
            </p:cNvPr>
            <p:cNvSpPr/>
            <p:nvPr/>
          </p:nvSpPr>
          <p:spPr>
            <a:xfrm>
              <a:off x="3076167" y="1015880"/>
              <a:ext cx="411716" cy="434092"/>
            </a:xfrm>
            <a:prstGeom prst="rect">
              <a:avLst/>
            </a:prstGeom>
            <a:no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1" name="Rectangle 390">
              <a:extLst>
                <a:ext uri="{FF2B5EF4-FFF2-40B4-BE49-F238E27FC236}">
                  <a16:creationId xmlns:a16="http://schemas.microsoft.com/office/drawing/2014/main" id="{D5CB3803-3179-F1AE-CD20-7CCC05AD80B2}"/>
                </a:ext>
              </a:extLst>
            </p:cNvPr>
            <p:cNvSpPr/>
            <p:nvPr/>
          </p:nvSpPr>
          <p:spPr>
            <a:xfrm>
              <a:off x="3483841" y="1016841"/>
              <a:ext cx="411716" cy="434092"/>
            </a:xfrm>
            <a:prstGeom prst="rect">
              <a:avLst/>
            </a:prstGeom>
            <a:no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2" name="TextBox 391">
              <a:extLst>
                <a:ext uri="{FF2B5EF4-FFF2-40B4-BE49-F238E27FC236}">
                  <a16:creationId xmlns:a16="http://schemas.microsoft.com/office/drawing/2014/main" id="{61B9EE0B-00E4-EEEE-F1D2-810754808ACD}"/>
                </a:ext>
              </a:extLst>
            </p:cNvPr>
            <p:cNvSpPr txBox="1"/>
            <p:nvPr/>
          </p:nvSpPr>
          <p:spPr>
            <a:xfrm>
              <a:off x="3089950" y="641303"/>
              <a:ext cx="403477" cy="315085"/>
            </a:xfrm>
            <a:prstGeom prst="rect">
              <a:avLst/>
            </a:prstGeom>
            <a:noFill/>
          </p:spPr>
          <p:txBody>
            <a:bodyPr wrap="square" rtlCol="0">
              <a:spAutoFit/>
            </a:bodyPr>
            <a:lstStyle/>
            <a:p>
              <a:r>
                <a:rPr lang="en-GB" sz="1200" dirty="0">
                  <a:solidFill>
                    <a:schemeClr val="bg1"/>
                  </a:solidFill>
                  <a:latin typeface="Cambria Math" panose="02040503050406030204" pitchFamily="18" charset="0"/>
                  <a:ea typeface="Cambria Math" panose="02040503050406030204" pitchFamily="18" charset="0"/>
                </a:rPr>
                <a:t>19</a:t>
              </a:r>
            </a:p>
          </p:txBody>
        </p:sp>
        <p:sp>
          <p:nvSpPr>
            <p:cNvPr id="393" name="TextBox 392">
              <a:extLst>
                <a:ext uri="{FF2B5EF4-FFF2-40B4-BE49-F238E27FC236}">
                  <a16:creationId xmlns:a16="http://schemas.microsoft.com/office/drawing/2014/main" id="{ECBCBA55-4902-8995-4581-A70157D3883E}"/>
                </a:ext>
              </a:extLst>
            </p:cNvPr>
            <p:cNvSpPr txBox="1"/>
            <p:nvPr/>
          </p:nvSpPr>
          <p:spPr>
            <a:xfrm>
              <a:off x="3495504" y="641303"/>
              <a:ext cx="403477" cy="276999"/>
            </a:xfrm>
            <a:prstGeom prst="rect">
              <a:avLst/>
            </a:prstGeom>
            <a:noFill/>
          </p:spPr>
          <p:txBody>
            <a:bodyPr wrap="square" rtlCol="0">
              <a:spAutoFit/>
            </a:bodyPr>
            <a:lstStyle/>
            <a:p>
              <a:r>
                <a:rPr lang="en-GB" sz="1200" dirty="0">
                  <a:solidFill>
                    <a:schemeClr val="bg1"/>
                  </a:solidFill>
                  <a:latin typeface="Cambria Math" panose="02040503050406030204" pitchFamily="18" charset="0"/>
                  <a:ea typeface="Cambria Math" panose="02040503050406030204" pitchFamily="18" charset="0"/>
                </a:rPr>
                <a:t>13</a:t>
              </a:r>
            </a:p>
          </p:txBody>
        </p:sp>
        <p:sp>
          <p:nvSpPr>
            <p:cNvPr id="394" name="TextBox 393">
              <a:extLst>
                <a:ext uri="{FF2B5EF4-FFF2-40B4-BE49-F238E27FC236}">
                  <a16:creationId xmlns:a16="http://schemas.microsoft.com/office/drawing/2014/main" id="{1375A250-537B-DE5A-BCE3-5E0207802F60}"/>
                </a:ext>
              </a:extLst>
            </p:cNvPr>
            <p:cNvSpPr txBox="1"/>
            <p:nvPr/>
          </p:nvSpPr>
          <p:spPr>
            <a:xfrm>
              <a:off x="3081711" y="1074410"/>
              <a:ext cx="403477" cy="276999"/>
            </a:xfrm>
            <a:prstGeom prst="rect">
              <a:avLst/>
            </a:prstGeom>
            <a:noFill/>
          </p:spPr>
          <p:txBody>
            <a:bodyPr wrap="square" rtlCol="0">
              <a:spAutoFit/>
            </a:bodyPr>
            <a:lstStyle/>
            <a:p>
              <a:r>
                <a:rPr lang="en-GB" sz="1200" dirty="0">
                  <a:solidFill>
                    <a:schemeClr val="bg1"/>
                  </a:solidFill>
                  <a:latin typeface="Cambria Math" panose="02040503050406030204" pitchFamily="18" charset="0"/>
                  <a:ea typeface="Cambria Math" panose="02040503050406030204" pitchFamily="18" charset="0"/>
                </a:rPr>
                <a:t>10</a:t>
              </a:r>
            </a:p>
          </p:txBody>
        </p:sp>
        <p:sp>
          <p:nvSpPr>
            <p:cNvPr id="395" name="TextBox 394">
              <a:extLst>
                <a:ext uri="{FF2B5EF4-FFF2-40B4-BE49-F238E27FC236}">
                  <a16:creationId xmlns:a16="http://schemas.microsoft.com/office/drawing/2014/main" id="{78BBC490-D08E-82FD-172B-9C5783EBA71D}"/>
                </a:ext>
              </a:extLst>
            </p:cNvPr>
            <p:cNvSpPr txBox="1"/>
            <p:nvPr/>
          </p:nvSpPr>
          <p:spPr>
            <a:xfrm>
              <a:off x="3492391" y="1074410"/>
              <a:ext cx="403477" cy="276999"/>
            </a:xfrm>
            <a:prstGeom prst="rect">
              <a:avLst/>
            </a:prstGeom>
            <a:noFill/>
          </p:spPr>
          <p:txBody>
            <a:bodyPr wrap="square" rtlCol="0">
              <a:spAutoFit/>
            </a:bodyPr>
            <a:lstStyle/>
            <a:p>
              <a:r>
                <a:rPr lang="en-GB" sz="1200" dirty="0">
                  <a:solidFill>
                    <a:schemeClr val="bg1"/>
                  </a:solidFill>
                  <a:latin typeface="Cambria Math" panose="02040503050406030204" pitchFamily="18" charset="0"/>
                  <a:ea typeface="Cambria Math" panose="02040503050406030204" pitchFamily="18" charset="0"/>
                </a:rPr>
                <a:t>13</a:t>
              </a:r>
            </a:p>
          </p:txBody>
        </p:sp>
      </p:grpSp>
      <p:cxnSp>
        <p:nvCxnSpPr>
          <p:cNvPr id="396" name="Straight Arrow Connector 395">
            <a:extLst>
              <a:ext uri="{FF2B5EF4-FFF2-40B4-BE49-F238E27FC236}">
                <a16:creationId xmlns:a16="http://schemas.microsoft.com/office/drawing/2014/main" id="{06C98B29-DD16-702E-2409-72B5016CBBA5}"/>
              </a:ext>
            </a:extLst>
          </p:cNvPr>
          <p:cNvCxnSpPr/>
          <p:nvPr/>
        </p:nvCxnSpPr>
        <p:spPr>
          <a:xfrm>
            <a:off x="9592254" y="1222211"/>
            <a:ext cx="390525"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97" name="Straight Arrow Connector 396">
            <a:extLst>
              <a:ext uri="{FF2B5EF4-FFF2-40B4-BE49-F238E27FC236}">
                <a16:creationId xmlns:a16="http://schemas.microsoft.com/office/drawing/2014/main" id="{2ED21129-2F60-49F6-534C-575630E3E019}"/>
              </a:ext>
            </a:extLst>
          </p:cNvPr>
          <p:cNvCxnSpPr/>
          <p:nvPr/>
        </p:nvCxnSpPr>
        <p:spPr>
          <a:xfrm>
            <a:off x="9606541" y="2640435"/>
            <a:ext cx="390525"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98" name="Straight Arrow Connector 397">
            <a:extLst>
              <a:ext uri="{FF2B5EF4-FFF2-40B4-BE49-F238E27FC236}">
                <a16:creationId xmlns:a16="http://schemas.microsoft.com/office/drawing/2014/main" id="{6E175034-8753-912A-5958-3460AF09269A}"/>
              </a:ext>
            </a:extLst>
          </p:cNvPr>
          <p:cNvCxnSpPr/>
          <p:nvPr/>
        </p:nvCxnSpPr>
        <p:spPr>
          <a:xfrm>
            <a:off x="9606541" y="4061443"/>
            <a:ext cx="390525"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99" name="Straight Arrow Connector 398">
            <a:extLst>
              <a:ext uri="{FF2B5EF4-FFF2-40B4-BE49-F238E27FC236}">
                <a16:creationId xmlns:a16="http://schemas.microsoft.com/office/drawing/2014/main" id="{5979A9A7-F551-7B4C-6513-16BB963CD7DC}"/>
              </a:ext>
            </a:extLst>
          </p:cNvPr>
          <p:cNvCxnSpPr/>
          <p:nvPr/>
        </p:nvCxnSpPr>
        <p:spPr>
          <a:xfrm>
            <a:off x="9606541" y="5475696"/>
            <a:ext cx="390525"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00" name="TextBox 399">
            <a:extLst>
              <a:ext uri="{FF2B5EF4-FFF2-40B4-BE49-F238E27FC236}">
                <a16:creationId xmlns:a16="http://schemas.microsoft.com/office/drawing/2014/main" id="{6E68F01F-E6F3-38F5-E699-430CDBD71146}"/>
              </a:ext>
            </a:extLst>
          </p:cNvPr>
          <p:cNvSpPr txBox="1"/>
          <p:nvPr/>
        </p:nvSpPr>
        <p:spPr>
          <a:xfrm>
            <a:off x="9271850" y="6243403"/>
            <a:ext cx="1032655" cy="276999"/>
          </a:xfrm>
          <a:prstGeom prst="rect">
            <a:avLst/>
          </a:prstGeom>
          <a:noFill/>
        </p:spPr>
        <p:txBody>
          <a:bodyPr wrap="none" rtlCol="0">
            <a:spAutoFit/>
          </a:bodyPr>
          <a:lstStyle/>
          <a:p>
            <a:r>
              <a:rPr lang="en-GB" sz="1200" i="1" kern="100" dirty="0">
                <a:solidFill>
                  <a:schemeClr val="bg1"/>
                </a:solidFill>
                <a:latin typeface="Georgia" panose="02040502050405020303" pitchFamily="18" charset="0"/>
                <a:ea typeface="Aptos" panose="020B0004020202020204" pitchFamily="34" charset="0"/>
                <a:cs typeface="Times New Roman" panose="02020603050405020304" pitchFamily="18" charset="0"/>
              </a:rPr>
              <a:t>Min Pooling</a:t>
            </a:r>
          </a:p>
        </p:txBody>
      </p:sp>
      <p:sp>
        <p:nvSpPr>
          <p:cNvPr id="467" name="TextBox 466">
            <a:extLst>
              <a:ext uri="{FF2B5EF4-FFF2-40B4-BE49-F238E27FC236}">
                <a16:creationId xmlns:a16="http://schemas.microsoft.com/office/drawing/2014/main" id="{8EEA45AA-BA37-6571-DEE7-23486401512A}"/>
              </a:ext>
            </a:extLst>
          </p:cNvPr>
          <p:cNvSpPr txBox="1"/>
          <p:nvPr/>
        </p:nvSpPr>
        <p:spPr>
          <a:xfrm>
            <a:off x="6672746" y="2294720"/>
            <a:ext cx="485897" cy="276999"/>
          </a:xfrm>
          <a:prstGeom prst="rect">
            <a:avLst/>
          </a:prstGeom>
          <a:noFill/>
        </p:spPr>
        <p:txBody>
          <a:bodyPr wrap="square" rtlCol="0">
            <a:spAutoFit/>
          </a:bodyPr>
          <a:lstStyle/>
          <a:p>
            <a:r>
              <a:rPr lang="en-GB" sz="1200" dirty="0">
                <a:solidFill>
                  <a:schemeClr val="bg1"/>
                </a:solidFill>
                <a:latin typeface="Cambria Math" panose="02040503050406030204" pitchFamily="18" charset="0"/>
                <a:ea typeface="Cambria Math" panose="02040503050406030204" pitchFamily="18" charset="0"/>
              </a:rPr>
              <a:t>47.5</a:t>
            </a:r>
          </a:p>
        </p:txBody>
      </p:sp>
      <p:sp>
        <p:nvSpPr>
          <p:cNvPr id="468" name="TextBox 467">
            <a:extLst>
              <a:ext uri="{FF2B5EF4-FFF2-40B4-BE49-F238E27FC236}">
                <a16:creationId xmlns:a16="http://schemas.microsoft.com/office/drawing/2014/main" id="{ED54FFB4-B6F2-5FB6-B928-8EF94ED86DC1}"/>
              </a:ext>
            </a:extLst>
          </p:cNvPr>
          <p:cNvSpPr txBox="1"/>
          <p:nvPr/>
        </p:nvSpPr>
        <p:spPr>
          <a:xfrm>
            <a:off x="6672746" y="3704241"/>
            <a:ext cx="485897" cy="276999"/>
          </a:xfrm>
          <a:prstGeom prst="rect">
            <a:avLst/>
          </a:prstGeom>
          <a:noFill/>
        </p:spPr>
        <p:txBody>
          <a:bodyPr wrap="square" rtlCol="0">
            <a:spAutoFit/>
          </a:bodyPr>
          <a:lstStyle/>
          <a:p>
            <a:r>
              <a:rPr lang="en-GB" sz="1200" dirty="0">
                <a:solidFill>
                  <a:schemeClr val="bg1"/>
                </a:solidFill>
                <a:latin typeface="Cambria Math" panose="02040503050406030204" pitchFamily="18" charset="0"/>
                <a:ea typeface="Cambria Math" panose="02040503050406030204" pitchFamily="18" charset="0"/>
              </a:rPr>
              <a:t>47.5</a:t>
            </a:r>
          </a:p>
        </p:txBody>
      </p:sp>
      <p:sp>
        <p:nvSpPr>
          <p:cNvPr id="469" name="TextBox 468">
            <a:extLst>
              <a:ext uri="{FF2B5EF4-FFF2-40B4-BE49-F238E27FC236}">
                <a16:creationId xmlns:a16="http://schemas.microsoft.com/office/drawing/2014/main" id="{35281F4B-8273-C9A7-4878-A4002BC8C2E2}"/>
              </a:ext>
            </a:extLst>
          </p:cNvPr>
          <p:cNvSpPr txBox="1"/>
          <p:nvPr/>
        </p:nvSpPr>
        <p:spPr>
          <a:xfrm>
            <a:off x="6664082" y="5123075"/>
            <a:ext cx="485897" cy="276999"/>
          </a:xfrm>
          <a:prstGeom prst="rect">
            <a:avLst/>
          </a:prstGeom>
          <a:noFill/>
        </p:spPr>
        <p:txBody>
          <a:bodyPr wrap="square" rtlCol="0">
            <a:spAutoFit/>
          </a:bodyPr>
          <a:lstStyle/>
          <a:p>
            <a:r>
              <a:rPr lang="en-GB" sz="1200" dirty="0">
                <a:solidFill>
                  <a:schemeClr val="bg1"/>
                </a:solidFill>
                <a:latin typeface="Cambria Math" panose="02040503050406030204" pitchFamily="18" charset="0"/>
                <a:ea typeface="Cambria Math" panose="02040503050406030204" pitchFamily="18" charset="0"/>
              </a:rPr>
              <a:t>47.5</a:t>
            </a:r>
          </a:p>
        </p:txBody>
      </p:sp>
      <p:sp>
        <p:nvSpPr>
          <p:cNvPr id="470" name="TextBox 469">
            <a:extLst>
              <a:ext uri="{FF2B5EF4-FFF2-40B4-BE49-F238E27FC236}">
                <a16:creationId xmlns:a16="http://schemas.microsoft.com/office/drawing/2014/main" id="{6314FF35-E587-47AA-CFBA-1FAC568D03D5}"/>
              </a:ext>
            </a:extLst>
          </p:cNvPr>
          <p:cNvSpPr txBox="1"/>
          <p:nvPr/>
        </p:nvSpPr>
        <p:spPr>
          <a:xfrm>
            <a:off x="6673565" y="4136659"/>
            <a:ext cx="485897" cy="276999"/>
          </a:xfrm>
          <a:prstGeom prst="rect">
            <a:avLst/>
          </a:prstGeom>
          <a:noFill/>
        </p:spPr>
        <p:txBody>
          <a:bodyPr wrap="square" rtlCol="0">
            <a:spAutoFit/>
          </a:bodyPr>
          <a:lstStyle/>
          <a:p>
            <a:r>
              <a:rPr lang="en-GB" sz="1200" dirty="0">
                <a:solidFill>
                  <a:schemeClr val="bg1"/>
                </a:solidFill>
                <a:latin typeface="Cambria Math" panose="02040503050406030204" pitchFamily="18" charset="0"/>
                <a:ea typeface="Cambria Math" panose="02040503050406030204" pitchFamily="18" charset="0"/>
              </a:rPr>
              <a:t>30.5</a:t>
            </a:r>
          </a:p>
        </p:txBody>
      </p:sp>
      <p:sp>
        <p:nvSpPr>
          <p:cNvPr id="471" name="TextBox 470">
            <a:extLst>
              <a:ext uri="{FF2B5EF4-FFF2-40B4-BE49-F238E27FC236}">
                <a16:creationId xmlns:a16="http://schemas.microsoft.com/office/drawing/2014/main" id="{D82353D8-C222-E96F-B534-ADB272372C70}"/>
              </a:ext>
            </a:extLst>
          </p:cNvPr>
          <p:cNvSpPr txBox="1"/>
          <p:nvPr/>
        </p:nvSpPr>
        <p:spPr>
          <a:xfrm>
            <a:off x="6675304" y="5571824"/>
            <a:ext cx="485897" cy="276999"/>
          </a:xfrm>
          <a:prstGeom prst="rect">
            <a:avLst/>
          </a:prstGeom>
          <a:noFill/>
        </p:spPr>
        <p:txBody>
          <a:bodyPr wrap="square" rtlCol="0">
            <a:spAutoFit/>
          </a:bodyPr>
          <a:lstStyle/>
          <a:p>
            <a:r>
              <a:rPr lang="en-GB" sz="1200" dirty="0">
                <a:solidFill>
                  <a:schemeClr val="bg1"/>
                </a:solidFill>
                <a:latin typeface="Cambria Math" panose="02040503050406030204" pitchFamily="18" charset="0"/>
                <a:ea typeface="Cambria Math" panose="02040503050406030204" pitchFamily="18" charset="0"/>
              </a:rPr>
              <a:t>30.5</a:t>
            </a:r>
          </a:p>
        </p:txBody>
      </p:sp>
    </p:spTree>
    <p:extLst>
      <p:ext uri="{BB962C8B-B14F-4D97-AF65-F5344CB8AC3E}">
        <p14:creationId xmlns:p14="http://schemas.microsoft.com/office/powerpoint/2010/main" val="2683006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6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5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6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7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5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6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7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6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78"/>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8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7" grpId="0"/>
      <p:bldP spid="468" grpId="0"/>
      <p:bldP spid="469" grpId="0"/>
      <p:bldP spid="470" grpId="0"/>
      <p:bldP spid="471"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5CFD475-2B7E-3316-0F72-F67A36323768}"/>
              </a:ext>
            </a:extLst>
          </p:cNvPr>
          <p:cNvSpPr>
            <a:spLocks noGrp="1"/>
          </p:cNvSpPr>
          <p:nvPr>
            <p:ph type="sldNum" sz="quarter" idx="12"/>
          </p:nvPr>
        </p:nvSpPr>
        <p:spPr/>
        <p:txBody>
          <a:bodyPr/>
          <a:lstStyle/>
          <a:p>
            <a:fld id="{330EA680-D336-4FF7-8B7A-9848BB0A1C32}" type="slidenum">
              <a:rPr lang="en-US" smtClean="0"/>
              <a:pPr/>
              <a:t>29</a:t>
            </a:fld>
            <a:endParaRPr lang="en-US" dirty="0"/>
          </a:p>
        </p:txBody>
      </p:sp>
      <p:sp>
        <p:nvSpPr>
          <p:cNvPr id="7" name="Title 1">
            <a:extLst>
              <a:ext uri="{FF2B5EF4-FFF2-40B4-BE49-F238E27FC236}">
                <a16:creationId xmlns:a16="http://schemas.microsoft.com/office/drawing/2014/main" id="{D3BA608A-09C7-6B70-7888-D6ECC80724AE}"/>
              </a:ext>
            </a:extLst>
          </p:cNvPr>
          <p:cNvSpPr>
            <a:spLocks noGrp="1"/>
          </p:cNvSpPr>
          <p:nvPr>
            <p:ph type="title"/>
          </p:nvPr>
        </p:nvSpPr>
        <p:spPr>
          <a:xfrm>
            <a:off x="3569761" y="2742323"/>
            <a:ext cx="5052478" cy="686677"/>
          </a:xfrm>
        </p:spPr>
        <p:txBody>
          <a:bodyPr/>
          <a:lstStyle/>
          <a:p>
            <a:pPr algn="ctr">
              <a:lnSpc>
                <a:spcPct val="100000"/>
              </a:lnSpc>
            </a:pPr>
            <a:r>
              <a:rPr lang="en-US" sz="4400" i="1" cap="none" dirty="0">
                <a:latin typeface="Georgia" panose="02040502050405020303" pitchFamily="18" charset="0"/>
              </a:rPr>
              <a:t>Fully-Connected Layer</a:t>
            </a:r>
          </a:p>
        </p:txBody>
      </p:sp>
    </p:spTree>
    <p:extLst>
      <p:ext uri="{BB962C8B-B14F-4D97-AF65-F5344CB8AC3E}">
        <p14:creationId xmlns:p14="http://schemas.microsoft.com/office/powerpoint/2010/main" val="9702101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C38FABD-8CE8-637A-433E-807CDAF0BAE4}"/>
              </a:ext>
            </a:extLst>
          </p:cNvPr>
          <p:cNvSpPr>
            <a:spLocks noGrp="1"/>
          </p:cNvSpPr>
          <p:nvPr>
            <p:ph type="title"/>
          </p:nvPr>
        </p:nvSpPr>
        <p:spPr>
          <a:xfrm>
            <a:off x="1064440" y="1352393"/>
            <a:ext cx="7294251" cy="599499"/>
          </a:xfrm>
        </p:spPr>
        <p:txBody>
          <a:bodyPr/>
          <a:lstStyle/>
          <a:p>
            <a:r>
              <a:rPr lang="en-GB" cap="none" dirty="0">
                <a:latin typeface="Georgia" panose="02040502050405020303" pitchFamily="18" charset="0"/>
              </a:rPr>
              <a:t>1. Digital Image Processing</a:t>
            </a:r>
          </a:p>
        </p:txBody>
      </p:sp>
      <p:pic>
        <p:nvPicPr>
          <p:cNvPr id="11" name="Picture Placeholder 10" descr="A colorful squares with different colors&#10;&#10;Description automatically generated with medium confidence">
            <a:extLst>
              <a:ext uri="{FF2B5EF4-FFF2-40B4-BE49-F238E27FC236}">
                <a16:creationId xmlns:a16="http://schemas.microsoft.com/office/drawing/2014/main" id="{67E5A991-A0FD-D477-6F0A-3DFFAD2817EC}"/>
              </a:ext>
            </a:extLst>
          </p:cNvPr>
          <p:cNvPicPr>
            <a:picLocks noGrp="1" noChangeAspect="1"/>
          </p:cNvPicPr>
          <p:nvPr>
            <p:ph type="pic" sz="quarter" idx="16"/>
          </p:nvPr>
        </p:nvPicPr>
        <p:blipFill rotWithShape="1">
          <a:blip r:embed="rId2">
            <a:extLst>
              <a:ext uri="{BEBA8EAE-BF5A-486C-A8C5-ECC9F3942E4B}">
                <a14:imgProps xmlns:a14="http://schemas.microsoft.com/office/drawing/2010/main">
                  <a14:imgLayer r:embed="rId3">
                    <a14:imgEffect>
                      <a14:colorTemperature colorTemp="4700"/>
                    </a14:imgEffect>
                    <a14:imgEffect>
                      <a14:brightnessContrast contrast="-40000"/>
                    </a14:imgEffect>
                  </a14:imgLayer>
                </a14:imgProps>
              </a:ext>
            </a:extLst>
          </a:blip>
          <a:srcRect l="10773" r="11711"/>
          <a:stretch/>
        </p:blipFill>
        <p:spPr>
          <a:xfrm>
            <a:off x="1064441" y="2187387"/>
            <a:ext cx="5793559" cy="4670613"/>
          </a:xfrm>
        </p:spPr>
      </p:pic>
      <p:sp>
        <p:nvSpPr>
          <p:cNvPr id="6" name="Slide Number Placeholder 5">
            <a:extLst>
              <a:ext uri="{FF2B5EF4-FFF2-40B4-BE49-F238E27FC236}">
                <a16:creationId xmlns:a16="http://schemas.microsoft.com/office/drawing/2014/main" id="{2B4DCCDF-D41E-7538-EF5C-A90D3055CFED}"/>
              </a:ext>
            </a:extLst>
          </p:cNvPr>
          <p:cNvSpPr>
            <a:spLocks noGrp="1"/>
          </p:cNvSpPr>
          <p:nvPr>
            <p:ph type="sldNum" sz="quarter" idx="12"/>
          </p:nvPr>
        </p:nvSpPr>
        <p:spPr/>
        <p:txBody>
          <a:bodyPr/>
          <a:lstStyle/>
          <a:p>
            <a:fld id="{330EA680-D336-4FF7-8B7A-9848BB0A1C32}" type="slidenum">
              <a:rPr lang="en-US" b="0" smtClean="0">
                <a:latin typeface="Palatino Linotype" panose="02040502050505030304" pitchFamily="18" charset="0"/>
              </a:rPr>
              <a:pPr/>
              <a:t>3</a:t>
            </a:fld>
            <a:endParaRPr lang="en-US" b="0" dirty="0">
              <a:latin typeface="Palatino Linotype" panose="02040502050505030304" pitchFamily="18" charset="0"/>
            </a:endParaRPr>
          </a:p>
        </p:txBody>
      </p:sp>
    </p:spTree>
    <p:extLst>
      <p:ext uri="{BB962C8B-B14F-4D97-AF65-F5344CB8AC3E}">
        <p14:creationId xmlns:p14="http://schemas.microsoft.com/office/powerpoint/2010/main" val="17338072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13A399A3-54E5-AE38-3545-4B1C180FFB4F}"/>
              </a:ext>
            </a:extLst>
          </p:cNvPr>
          <p:cNvSpPr>
            <a:spLocks noGrp="1"/>
          </p:cNvSpPr>
          <p:nvPr>
            <p:ph type="sldNum" sz="quarter" idx="12"/>
          </p:nvPr>
        </p:nvSpPr>
        <p:spPr/>
        <p:txBody>
          <a:bodyPr/>
          <a:lstStyle/>
          <a:p>
            <a:fld id="{330EA680-D336-4FF7-8B7A-9848BB0A1C32}" type="slidenum">
              <a:rPr lang="en-US" b="0" smtClean="0">
                <a:latin typeface="Palatino Linotype" panose="02040502050505030304" pitchFamily="18" charset="0"/>
              </a:rPr>
              <a:pPr/>
              <a:t>30</a:t>
            </a:fld>
            <a:endParaRPr lang="en-US" b="0" dirty="0">
              <a:latin typeface="Palatino Linotype" panose="02040502050505030304" pitchFamily="18" charset="0"/>
            </a:endParaRPr>
          </a:p>
        </p:txBody>
      </p:sp>
      <p:sp>
        <p:nvSpPr>
          <p:cNvPr id="7" name="Title 8">
            <a:extLst>
              <a:ext uri="{FF2B5EF4-FFF2-40B4-BE49-F238E27FC236}">
                <a16:creationId xmlns:a16="http://schemas.microsoft.com/office/drawing/2014/main" id="{632A898E-3301-DD03-1CE5-A5156532788D}"/>
              </a:ext>
            </a:extLst>
          </p:cNvPr>
          <p:cNvSpPr>
            <a:spLocks noGrp="1"/>
          </p:cNvSpPr>
          <p:nvPr>
            <p:ph type="title"/>
          </p:nvPr>
        </p:nvSpPr>
        <p:spPr>
          <a:xfrm>
            <a:off x="4328136" y="235752"/>
            <a:ext cx="3535727" cy="735797"/>
          </a:xfrm>
        </p:spPr>
        <p:txBody>
          <a:bodyPr/>
          <a:lstStyle/>
          <a:p>
            <a:pPr algn="ctr"/>
            <a:r>
              <a:rPr lang="en-US" sz="4000" cap="none" dirty="0">
                <a:latin typeface="Georgia" panose="02040502050405020303" pitchFamily="18" charset="0"/>
              </a:rPr>
              <a:t>Fully-Connected Layer</a:t>
            </a:r>
            <a:endParaRPr lang="en-US" sz="4000" dirty="0">
              <a:latin typeface="Georgia" panose="02040502050405020303" pitchFamily="18" charset="0"/>
            </a:endParaRPr>
          </a:p>
        </p:txBody>
      </p:sp>
      <p:sp>
        <p:nvSpPr>
          <p:cNvPr id="8" name="Text Placeholder 21">
            <a:extLst>
              <a:ext uri="{FF2B5EF4-FFF2-40B4-BE49-F238E27FC236}">
                <a16:creationId xmlns:a16="http://schemas.microsoft.com/office/drawing/2014/main" id="{0A967F9D-EE2E-062D-D29F-603F5C5F3461}"/>
              </a:ext>
            </a:extLst>
          </p:cNvPr>
          <p:cNvSpPr txBox="1">
            <a:spLocks/>
          </p:cNvSpPr>
          <p:nvPr/>
        </p:nvSpPr>
        <p:spPr>
          <a:xfrm>
            <a:off x="2964900" y="1348429"/>
            <a:ext cx="6262200" cy="416114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2000" dirty="0">
                <a:solidFill>
                  <a:schemeClr val="bg1"/>
                </a:solidFill>
                <a:latin typeface="Georgia" panose="02040502050405020303" pitchFamily="18" charset="0"/>
              </a:rPr>
              <a:t>The classification stage of a CNN architecture is much more akin to the ANN architectures you have already seen; a fully-connected layer. </a:t>
            </a:r>
          </a:p>
          <a:p>
            <a:r>
              <a:rPr lang="en-GB" sz="2000" kern="100" dirty="0">
                <a:solidFill>
                  <a:schemeClr val="bg1"/>
                </a:solidFill>
                <a:latin typeface="Georgia" panose="02040502050405020303" pitchFamily="18" charset="0"/>
                <a:ea typeface="Aptos" panose="020B0004020202020204" pitchFamily="34" charset="0"/>
                <a:cs typeface="Times New Roman" panose="02020603050405020304" pitchFamily="18" charset="0"/>
              </a:rPr>
              <a:t>Inputs to this stage are initially </a:t>
            </a:r>
            <a:r>
              <a:rPr lang="en-GB" sz="2000" i="1" kern="100" dirty="0">
                <a:solidFill>
                  <a:schemeClr val="bg1"/>
                </a:solidFill>
                <a:latin typeface="Georgia" panose="02040502050405020303" pitchFamily="18" charset="0"/>
                <a:ea typeface="Aptos" panose="020B0004020202020204" pitchFamily="34" charset="0"/>
                <a:cs typeface="Times New Roman" panose="02020603050405020304" pitchFamily="18" charset="0"/>
              </a:rPr>
              <a:t>flattened</a:t>
            </a:r>
            <a:r>
              <a:rPr lang="en-GB" sz="2000" kern="100" dirty="0">
                <a:solidFill>
                  <a:schemeClr val="bg1"/>
                </a:solidFill>
                <a:latin typeface="Georgia" panose="02040502050405020303" pitchFamily="18" charset="0"/>
                <a:ea typeface="Aptos" panose="020B0004020202020204" pitchFamily="34" charset="0"/>
                <a:cs typeface="Times New Roman" panose="02020603050405020304" pitchFamily="18" charset="0"/>
              </a:rPr>
              <a:t>; i.e. are transformed into a 1D vector. </a:t>
            </a:r>
          </a:p>
          <a:p>
            <a:r>
              <a:rPr lang="en-GB" sz="2000" kern="100" dirty="0">
                <a:solidFill>
                  <a:schemeClr val="bg1"/>
                </a:solidFill>
                <a:latin typeface="Georgia" panose="02040502050405020303" pitchFamily="18" charset="0"/>
                <a:ea typeface="Aptos" panose="020B0004020202020204" pitchFamily="34" charset="0"/>
                <a:cs typeface="Times New Roman" panose="02020603050405020304" pitchFamily="18" charset="0"/>
              </a:rPr>
              <a:t>Each neuron inside a dense layer is connected to each neuron from the previous layer. </a:t>
            </a:r>
          </a:p>
          <a:p>
            <a:r>
              <a:rPr lang="en-GB" sz="2000" kern="100" dirty="0">
                <a:solidFill>
                  <a:schemeClr val="bg1"/>
                </a:solidFill>
                <a:latin typeface="Georgia" panose="02040502050405020303" pitchFamily="18" charset="0"/>
                <a:ea typeface="Aptos" panose="020B0004020202020204" pitchFamily="34" charset="0"/>
                <a:cs typeface="Times New Roman" panose="02020603050405020304" pitchFamily="18" charset="0"/>
              </a:rPr>
              <a:t>The final layer (output layer) is typically a </a:t>
            </a:r>
            <a:r>
              <a:rPr lang="en-GB" sz="2000" i="1" kern="100" dirty="0">
                <a:solidFill>
                  <a:schemeClr val="bg1"/>
                </a:solidFill>
                <a:latin typeface="Georgia" panose="02040502050405020303" pitchFamily="18" charset="0"/>
                <a:ea typeface="Aptos" panose="020B0004020202020204" pitchFamily="34" charset="0"/>
                <a:cs typeface="Times New Roman" panose="02020603050405020304" pitchFamily="18" charset="0"/>
              </a:rPr>
              <a:t>classifier; </a:t>
            </a:r>
            <a:r>
              <a:rPr lang="en-GB" sz="2000" kern="100" dirty="0">
                <a:solidFill>
                  <a:schemeClr val="bg1"/>
                </a:solidFill>
                <a:latin typeface="Georgia" panose="02040502050405020303" pitchFamily="18" charset="0"/>
                <a:ea typeface="Aptos" panose="020B0004020202020204" pitchFamily="34" charset="0"/>
                <a:cs typeface="Times New Roman" panose="02020603050405020304" pitchFamily="18" charset="0"/>
              </a:rPr>
              <a:t>the output of the CNN is classified, typically with a </a:t>
            </a:r>
            <a:r>
              <a:rPr lang="en-GB" sz="2000" i="1" kern="100" dirty="0">
                <a:solidFill>
                  <a:schemeClr val="bg1"/>
                </a:solidFill>
                <a:latin typeface="Georgia" panose="02040502050405020303" pitchFamily="18" charset="0"/>
                <a:ea typeface="Aptos" panose="020B0004020202020204" pitchFamily="34" charset="0"/>
                <a:cs typeface="Times New Roman" panose="02020603050405020304" pitchFamily="18" charset="0"/>
              </a:rPr>
              <a:t>SoftMax</a:t>
            </a:r>
            <a:r>
              <a:rPr lang="en-GB" sz="2000" kern="100" dirty="0">
                <a:solidFill>
                  <a:schemeClr val="bg1"/>
                </a:solidFill>
                <a:latin typeface="Georgia" panose="02040502050405020303" pitchFamily="18" charset="0"/>
                <a:ea typeface="Aptos" panose="020B0004020202020204" pitchFamily="34" charset="0"/>
                <a:cs typeface="Times New Roman" panose="02020603050405020304" pitchFamily="18" charset="0"/>
              </a:rPr>
              <a:t> activation function. </a:t>
            </a:r>
            <a:endParaRPr lang="en-GB" sz="1200" kern="100" dirty="0">
              <a:solidFill>
                <a:schemeClr val="bg1"/>
              </a:solidFill>
              <a:latin typeface="Georgia" panose="02040502050405020303" pitchFamily="18" charset="0"/>
              <a:ea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383153887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13A399A3-54E5-AE38-3545-4B1C180FFB4F}"/>
              </a:ext>
            </a:extLst>
          </p:cNvPr>
          <p:cNvSpPr>
            <a:spLocks noGrp="1"/>
          </p:cNvSpPr>
          <p:nvPr>
            <p:ph type="sldNum" sz="quarter" idx="12"/>
          </p:nvPr>
        </p:nvSpPr>
        <p:spPr/>
        <p:txBody>
          <a:bodyPr/>
          <a:lstStyle/>
          <a:p>
            <a:fld id="{330EA680-D336-4FF7-8B7A-9848BB0A1C32}" type="slidenum">
              <a:rPr lang="en-US" b="0" smtClean="0">
                <a:latin typeface="Palatino Linotype" panose="02040502050505030304" pitchFamily="18" charset="0"/>
              </a:rPr>
              <a:pPr/>
              <a:t>31</a:t>
            </a:fld>
            <a:endParaRPr lang="en-US" b="0" dirty="0">
              <a:latin typeface="Palatino Linotype" panose="02040502050505030304" pitchFamily="18" charset="0"/>
            </a:endParaRPr>
          </a:p>
        </p:txBody>
      </p:sp>
      <p:sp>
        <p:nvSpPr>
          <p:cNvPr id="7" name="Title 8">
            <a:extLst>
              <a:ext uri="{FF2B5EF4-FFF2-40B4-BE49-F238E27FC236}">
                <a16:creationId xmlns:a16="http://schemas.microsoft.com/office/drawing/2014/main" id="{632A898E-3301-DD03-1CE5-A5156532788D}"/>
              </a:ext>
            </a:extLst>
          </p:cNvPr>
          <p:cNvSpPr>
            <a:spLocks noGrp="1"/>
          </p:cNvSpPr>
          <p:nvPr>
            <p:ph type="title"/>
          </p:nvPr>
        </p:nvSpPr>
        <p:spPr>
          <a:xfrm>
            <a:off x="4328136" y="235752"/>
            <a:ext cx="3535727" cy="735797"/>
          </a:xfrm>
        </p:spPr>
        <p:txBody>
          <a:bodyPr/>
          <a:lstStyle/>
          <a:p>
            <a:pPr algn="ctr"/>
            <a:r>
              <a:rPr lang="en-US" sz="4000" cap="none" dirty="0">
                <a:latin typeface="Georgia" panose="02040502050405020303" pitchFamily="18" charset="0"/>
              </a:rPr>
              <a:t>CNNs</a:t>
            </a:r>
            <a:endParaRPr lang="en-US" sz="4000" dirty="0">
              <a:latin typeface="Georgia" panose="02040502050405020303" pitchFamily="18" charset="0"/>
            </a:endParaRPr>
          </a:p>
        </p:txBody>
      </p:sp>
      <p:grpSp>
        <p:nvGrpSpPr>
          <p:cNvPr id="8" name="Group 7">
            <a:extLst>
              <a:ext uri="{FF2B5EF4-FFF2-40B4-BE49-F238E27FC236}">
                <a16:creationId xmlns:a16="http://schemas.microsoft.com/office/drawing/2014/main" id="{5F7D10F1-C44C-96FD-F16D-6529BB639EC5}"/>
              </a:ext>
            </a:extLst>
          </p:cNvPr>
          <p:cNvGrpSpPr/>
          <p:nvPr/>
        </p:nvGrpSpPr>
        <p:grpSpPr>
          <a:xfrm>
            <a:off x="1323472" y="2998751"/>
            <a:ext cx="822814" cy="867691"/>
            <a:chOff x="3076167" y="582281"/>
            <a:chExt cx="822814" cy="867691"/>
          </a:xfrm>
        </p:grpSpPr>
        <p:sp>
          <p:nvSpPr>
            <p:cNvPr id="9" name="Rectangle 8">
              <a:extLst>
                <a:ext uri="{FF2B5EF4-FFF2-40B4-BE49-F238E27FC236}">
                  <a16:creationId xmlns:a16="http://schemas.microsoft.com/office/drawing/2014/main" id="{9833FD8E-45F5-B90F-1CAA-4C1F910CBE7A}"/>
                </a:ext>
              </a:extLst>
            </p:cNvPr>
            <p:cNvSpPr/>
            <p:nvPr/>
          </p:nvSpPr>
          <p:spPr>
            <a:xfrm>
              <a:off x="3076167" y="582281"/>
              <a:ext cx="411716" cy="434092"/>
            </a:xfrm>
            <a:prstGeom prst="rect">
              <a:avLst/>
            </a:prstGeom>
            <a:no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952D291E-BDB7-3DBE-48D3-0A6D40050051}"/>
                </a:ext>
              </a:extLst>
            </p:cNvPr>
            <p:cNvSpPr/>
            <p:nvPr/>
          </p:nvSpPr>
          <p:spPr>
            <a:xfrm>
              <a:off x="3483841" y="582281"/>
              <a:ext cx="411716" cy="434092"/>
            </a:xfrm>
            <a:prstGeom prst="rect">
              <a:avLst/>
            </a:prstGeom>
            <a:no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a:extLst>
                <a:ext uri="{FF2B5EF4-FFF2-40B4-BE49-F238E27FC236}">
                  <a16:creationId xmlns:a16="http://schemas.microsoft.com/office/drawing/2014/main" id="{82418B91-5DA5-C332-D3C4-EAC0A8B8A4CA}"/>
                </a:ext>
              </a:extLst>
            </p:cNvPr>
            <p:cNvSpPr/>
            <p:nvPr/>
          </p:nvSpPr>
          <p:spPr>
            <a:xfrm>
              <a:off x="3076167" y="1015880"/>
              <a:ext cx="411716" cy="434092"/>
            </a:xfrm>
            <a:prstGeom prst="rect">
              <a:avLst/>
            </a:prstGeom>
            <a:no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11">
              <a:extLst>
                <a:ext uri="{FF2B5EF4-FFF2-40B4-BE49-F238E27FC236}">
                  <a16:creationId xmlns:a16="http://schemas.microsoft.com/office/drawing/2014/main" id="{3EF3272B-9657-DD04-B879-23C3AB412868}"/>
                </a:ext>
              </a:extLst>
            </p:cNvPr>
            <p:cNvSpPr/>
            <p:nvPr/>
          </p:nvSpPr>
          <p:spPr>
            <a:xfrm>
              <a:off x="3483841" y="1006083"/>
              <a:ext cx="411716" cy="434092"/>
            </a:xfrm>
            <a:prstGeom prst="rect">
              <a:avLst/>
            </a:prstGeom>
            <a:no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Box 12">
              <a:extLst>
                <a:ext uri="{FF2B5EF4-FFF2-40B4-BE49-F238E27FC236}">
                  <a16:creationId xmlns:a16="http://schemas.microsoft.com/office/drawing/2014/main" id="{E0C19D0D-7C91-B98F-57AB-A0D5BADDFC09}"/>
                </a:ext>
              </a:extLst>
            </p:cNvPr>
            <p:cNvSpPr txBox="1"/>
            <p:nvPr/>
          </p:nvSpPr>
          <p:spPr>
            <a:xfrm>
              <a:off x="3089950" y="641303"/>
              <a:ext cx="403477" cy="315085"/>
            </a:xfrm>
            <a:prstGeom prst="rect">
              <a:avLst/>
            </a:prstGeom>
            <a:noFill/>
          </p:spPr>
          <p:txBody>
            <a:bodyPr wrap="square" rtlCol="0">
              <a:spAutoFit/>
            </a:bodyPr>
            <a:lstStyle/>
            <a:p>
              <a:r>
                <a:rPr lang="en-GB" sz="1200" dirty="0">
                  <a:solidFill>
                    <a:schemeClr val="bg1"/>
                  </a:solidFill>
                  <a:latin typeface="Cambria Math" panose="02040503050406030204" pitchFamily="18" charset="0"/>
                  <a:ea typeface="Cambria Math" panose="02040503050406030204" pitchFamily="18" charset="0"/>
                </a:rPr>
                <a:t>19</a:t>
              </a:r>
            </a:p>
          </p:txBody>
        </p:sp>
        <p:sp>
          <p:nvSpPr>
            <p:cNvPr id="14" name="TextBox 13">
              <a:extLst>
                <a:ext uri="{FF2B5EF4-FFF2-40B4-BE49-F238E27FC236}">
                  <a16:creationId xmlns:a16="http://schemas.microsoft.com/office/drawing/2014/main" id="{9CDE7D9A-1BC8-7F52-03D0-64C618DE702B}"/>
                </a:ext>
              </a:extLst>
            </p:cNvPr>
            <p:cNvSpPr txBox="1"/>
            <p:nvPr/>
          </p:nvSpPr>
          <p:spPr>
            <a:xfrm>
              <a:off x="3495504" y="641303"/>
              <a:ext cx="403477" cy="315085"/>
            </a:xfrm>
            <a:prstGeom prst="rect">
              <a:avLst/>
            </a:prstGeom>
            <a:noFill/>
          </p:spPr>
          <p:txBody>
            <a:bodyPr wrap="square" rtlCol="0">
              <a:spAutoFit/>
            </a:bodyPr>
            <a:lstStyle/>
            <a:p>
              <a:r>
                <a:rPr lang="en-GB" sz="1200" dirty="0">
                  <a:solidFill>
                    <a:schemeClr val="bg1"/>
                  </a:solidFill>
                  <a:latin typeface="Cambria Math" panose="02040503050406030204" pitchFamily="18" charset="0"/>
                  <a:ea typeface="Cambria Math" panose="02040503050406030204" pitchFamily="18" charset="0"/>
                </a:rPr>
                <a:t>97</a:t>
              </a:r>
            </a:p>
          </p:txBody>
        </p:sp>
        <p:sp>
          <p:nvSpPr>
            <p:cNvPr id="15" name="TextBox 14">
              <a:extLst>
                <a:ext uri="{FF2B5EF4-FFF2-40B4-BE49-F238E27FC236}">
                  <a16:creationId xmlns:a16="http://schemas.microsoft.com/office/drawing/2014/main" id="{1A567C2F-D926-E338-2943-6175F4E18BB9}"/>
                </a:ext>
              </a:extLst>
            </p:cNvPr>
            <p:cNvSpPr txBox="1"/>
            <p:nvPr/>
          </p:nvSpPr>
          <p:spPr>
            <a:xfrm>
              <a:off x="3081711" y="1074410"/>
              <a:ext cx="403477" cy="315085"/>
            </a:xfrm>
            <a:prstGeom prst="rect">
              <a:avLst/>
            </a:prstGeom>
            <a:noFill/>
          </p:spPr>
          <p:txBody>
            <a:bodyPr wrap="square" rtlCol="0">
              <a:spAutoFit/>
            </a:bodyPr>
            <a:lstStyle/>
            <a:p>
              <a:r>
                <a:rPr lang="en-GB" sz="1200" dirty="0">
                  <a:solidFill>
                    <a:schemeClr val="bg1"/>
                  </a:solidFill>
                  <a:latin typeface="Cambria Math" panose="02040503050406030204" pitchFamily="18" charset="0"/>
                  <a:ea typeface="Cambria Math" panose="02040503050406030204" pitchFamily="18" charset="0"/>
                </a:rPr>
                <a:t>44</a:t>
              </a:r>
            </a:p>
          </p:txBody>
        </p:sp>
        <p:sp>
          <p:nvSpPr>
            <p:cNvPr id="17" name="TextBox 16">
              <a:extLst>
                <a:ext uri="{FF2B5EF4-FFF2-40B4-BE49-F238E27FC236}">
                  <a16:creationId xmlns:a16="http://schemas.microsoft.com/office/drawing/2014/main" id="{FAE62E40-320A-B3D4-1BE8-5E827FCC740A}"/>
                </a:ext>
              </a:extLst>
            </p:cNvPr>
            <p:cNvSpPr txBox="1"/>
            <p:nvPr/>
          </p:nvSpPr>
          <p:spPr>
            <a:xfrm>
              <a:off x="3492391" y="1074410"/>
              <a:ext cx="403477" cy="276999"/>
            </a:xfrm>
            <a:prstGeom prst="rect">
              <a:avLst/>
            </a:prstGeom>
            <a:noFill/>
          </p:spPr>
          <p:txBody>
            <a:bodyPr wrap="square" rtlCol="0">
              <a:spAutoFit/>
            </a:bodyPr>
            <a:lstStyle/>
            <a:p>
              <a:r>
                <a:rPr lang="en-GB" sz="1200" dirty="0">
                  <a:solidFill>
                    <a:schemeClr val="bg1"/>
                  </a:solidFill>
                  <a:latin typeface="Cambria Math" panose="02040503050406030204" pitchFamily="18" charset="0"/>
                  <a:ea typeface="Cambria Math" panose="02040503050406030204" pitchFamily="18" charset="0"/>
                </a:rPr>
                <a:t>50</a:t>
              </a:r>
            </a:p>
          </p:txBody>
        </p:sp>
      </p:grpSp>
      <p:sp>
        <p:nvSpPr>
          <p:cNvPr id="18" name="TextBox 17">
            <a:extLst>
              <a:ext uri="{FF2B5EF4-FFF2-40B4-BE49-F238E27FC236}">
                <a16:creationId xmlns:a16="http://schemas.microsoft.com/office/drawing/2014/main" id="{F4AA9367-C5C6-748B-898A-FB930143F2B7}"/>
              </a:ext>
            </a:extLst>
          </p:cNvPr>
          <p:cNvSpPr txBox="1"/>
          <p:nvPr/>
        </p:nvSpPr>
        <p:spPr>
          <a:xfrm>
            <a:off x="1471834" y="4352518"/>
            <a:ext cx="535724" cy="261610"/>
          </a:xfrm>
          <a:prstGeom prst="rect">
            <a:avLst/>
          </a:prstGeom>
          <a:noFill/>
        </p:spPr>
        <p:txBody>
          <a:bodyPr wrap="none" rtlCol="0">
            <a:spAutoFit/>
          </a:bodyPr>
          <a:lstStyle/>
          <a:p>
            <a:r>
              <a:rPr lang="en-GB" sz="1100" i="1" dirty="0">
                <a:solidFill>
                  <a:schemeClr val="bg1"/>
                </a:solidFill>
                <a:latin typeface="Georgia" panose="02040502050405020303" pitchFamily="18" charset="0"/>
              </a:rPr>
              <a:t>Input</a:t>
            </a:r>
            <a:endParaRPr lang="en-GB" i="1" dirty="0">
              <a:solidFill>
                <a:schemeClr val="bg1"/>
              </a:solidFill>
              <a:latin typeface="Georgia" panose="02040502050405020303" pitchFamily="18" charset="0"/>
            </a:endParaRPr>
          </a:p>
        </p:txBody>
      </p:sp>
      <p:cxnSp>
        <p:nvCxnSpPr>
          <p:cNvPr id="20" name="Straight Arrow Connector 19">
            <a:extLst>
              <a:ext uri="{FF2B5EF4-FFF2-40B4-BE49-F238E27FC236}">
                <a16:creationId xmlns:a16="http://schemas.microsoft.com/office/drawing/2014/main" id="{5433A86F-48DB-1710-9201-C2264163584F}"/>
              </a:ext>
            </a:extLst>
          </p:cNvPr>
          <p:cNvCxnSpPr>
            <a:cxnSpLocks/>
          </p:cNvCxnSpPr>
          <p:nvPr/>
        </p:nvCxnSpPr>
        <p:spPr>
          <a:xfrm>
            <a:off x="2340676" y="3431436"/>
            <a:ext cx="441063"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04C6C3BD-79EF-A9F3-BDFB-8FE4C8247E7B}"/>
              </a:ext>
            </a:extLst>
          </p:cNvPr>
          <p:cNvSpPr txBox="1"/>
          <p:nvPr/>
        </p:nvSpPr>
        <p:spPr>
          <a:xfrm>
            <a:off x="2781739" y="3240858"/>
            <a:ext cx="1667435" cy="369332"/>
          </a:xfrm>
          <a:prstGeom prst="rect">
            <a:avLst/>
          </a:prstGeom>
          <a:noFill/>
        </p:spPr>
        <p:txBody>
          <a:bodyPr wrap="square">
            <a:spAutoFit/>
          </a:bodyPr>
          <a:lstStyle/>
          <a:p>
            <a:r>
              <a:rPr lang="en-GB" dirty="0">
                <a:solidFill>
                  <a:schemeClr val="bg1"/>
                </a:solidFill>
                <a:latin typeface="Cambria Math" panose="02040503050406030204" pitchFamily="18" charset="0"/>
                <a:ea typeface="Cambria Math" panose="02040503050406030204" pitchFamily="18" charset="0"/>
              </a:rPr>
              <a:t>[19, 97, 44, 50]</a:t>
            </a:r>
            <a:endParaRPr lang="en-GB" dirty="0"/>
          </a:p>
        </p:txBody>
      </p:sp>
      <p:sp>
        <p:nvSpPr>
          <p:cNvPr id="24" name="TextBox 23">
            <a:extLst>
              <a:ext uri="{FF2B5EF4-FFF2-40B4-BE49-F238E27FC236}">
                <a16:creationId xmlns:a16="http://schemas.microsoft.com/office/drawing/2014/main" id="{022F65C8-8E36-427D-2C9F-AB3743D2F6B3}"/>
              </a:ext>
            </a:extLst>
          </p:cNvPr>
          <p:cNvSpPr txBox="1"/>
          <p:nvPr/>
        </p:nvSpPr>
        <p:spPr>
          <a:xfrm>
            <a:off x="3295496" y="4328899"/>
            <a:ext cx="639919" cy="261610"/>
          </a:xfrm>
          <a:prstGeom prst="rect">
            <a:avLst/>
          </a:prstGeom>
          <a:noFill/>
        </p:spPr>
        <p:txBody>
          <a:bodyPr wrap="none" rtlCol="0">
            <a:spAutoFit/>
          </a:bodyPr>
          <a:lstStyle/>
          <a:p>
            <a:r>
              <a:rPr lang="en-GB" sz="1100" i="1" dirty="0">
                <a:solidFill>
                  <a:schemeClr val="bg1"/>
                </a:solidFill>
                <a:latin typeface="Georgia" panose="02040502050405020303" pitchFamily="18" charset="0"/>
              </a:rPr>
              <a:t>Flatten</a:t>
            </a:r>
            <a:endParaRPr lang="en-GB" i="1" dirty="0">
              <a:solidFill>
                <a:schemeClr val="bg1"/>
              </a:solidFill>
              <a:latin typeface="Georgia" panose="02040502050405020303" pitchFamily="18" charset="0"/>
            </a:endParaRPr>
          </a:p>
        </p:txBody>
      </p:sp>
      <p:cxnSp>
        <p:nvCxnSpPr>
          <p:cNvPr id="25" name="Straight Arrow Connector 24">
            <a:extLst>
              <a:ext uri="{FF2B5EF4-FFF2-40B4-BE49-F238E27FC236}">
                <a16:creationId xmlns:a16="http://schemas.microsoft.com/office/drawing/2014/main" id="{38BE7A1D-43FC-1852-6F67-E099BFAE83D1}"/>
              </a:ext>
            </a:extLst>
          </p:cNvPr>
          <p:cNvCxnSpPr>
            <a:cxnSpLocks/>
          </p:cNvCxnSpPr>
          <p:nvPr/>
        </p:nvCxnSpPr>
        <p:spPr>
          <a:xfrm>
            <a:off x="4449174" y="3429000"/>
            <a:ext cx="441063"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6" name="Oval 25">
            <a:extLst>
              <a:ext uri="{FF2B5EF4-FFF2-40B4-BE49-F238E27FC236}">
                <a16:creationId xmlns:a16="http://schemas.microsoft.com/office/drawing/2014/main" id="{75E5F4C2-22D1-D330-BD41-A902C5810D0F}"/>
              </a:ext>
            </a:extLst>
          </p:cNvPr>
          <p:cNvSpPr/>
          <p:nvPr/>
        </p:nvSpPr>
        <p:spPr>
          <a:xfrm>
            <a:off x="5085685" y="2394159"/>
            <a:ext cx="315085" cy="315085"/>
          </a:xfrm>
          <a:prstGeom prst="ellipse">
            <a:avLst/>
          </a:prstGeom>
          <a:no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Oval 26">
            <a:extLst>
              <a:ext uri="{FF2B5EF4-FFF2-40B4-BE49-F238E27FC236}">
                <a16:creationId xmlns:a16="http://schemas.microsoft.com/office/drawing/2014/main" id="{22608E7C-EE48-D37A-2A16-7FC037F6127E}"/>
              </a:ext>
            </a:extLst>
          </p:cNvPr>
          <p:cNvSpPr/>
          <p:nvPr/>
        </p:nvSpPr>
        <p:spPr>
          <a:xfrm>
            <a:off x="5085171" y="2836106"/>
            <a:ext cx="315085" cy="315085"/>
          </a:xfrm>
          <a:prstGeom prst="ellipse">
            <a:avLst/>
          </a:prstGeom>
          <a:no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Oval 27">
            <a:extLst>
              <a:ext uri="{FF2B5EF4-FFF2-40B4-BE49-F238E27FC236}">
                <a16:creationId xmlns:a16="http://schemas.microsoft.com/office/drawing/2014/main" id="{13F140B9-4CBE-29D5-E09F-6F1A5A80B5C3}"/>
              </a:ext>
            </a:extLst>
          </p:cNvPr>
          <p:cNvSpPr/>
          <p:nvPr/>
        </p:nvSpPr>
        <p:spPr>
          <a:xfrm>
            <a:off x="5074771" y="3278053"/>
            <a:ext cx="315085" cy="315085"/>
          </a:xfrm>
          <a:prstGeom prst="ellipse">
            <a:avLst/>
          </a:prstGeom>
          <a:no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Oval 28">
            <a:extLst>
              <a:ext uri="{FF2B5EF4-FFF2-40B4-BE49-F238E27FC236}">
                <a16:creationId xmlns:a16="http://schemas.microsoft.com/office/drawing/2014/main" id="{5C42FBC6-F6D8-D78B-20A9-672B3EB7A8C8}"/>
              </a:ext>
            </a:extLst>
          </p:cNvPr>
          <p:cNvSpPr/>
          <p:nvPr/>
        </p:nvSpPr>
        <p:spPr>
          <a:xfrm>
            <a:off x="5081432" y="3720000"/>
            <a:ext cx="315085" cy="315085"/>
          </a:xfrm>
          <a:prstGeom prst="ellipse">
            <a:avLst/>
          </a:prstGeom>
          <a:no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Oval 30">
            <a:extLst>
              <a:ext uri="{FF2B5EF4-FFF2-40B4-BE49-F238E27FC236}">
                <a16:creationId xmlns:a16="http://schemas.microsoft.com/office/drawing/2014/main" id="{C1519565-D7F9-C758-70E7-D95B199735AB}"/>
              </a:ext>
            </a:extLst>
          </p:cNvPr>
          <p:cNvSpPr/>
          <p:nvPr/>
        </p:nvSpPr>
        <p:spPr>
          <a:xfrm>
            <a:off x="5780914" y="2151147"/>
            <a:ext cx="315085" cy="315085"/>
          </a:xfrm>
          <a:prstGeom prst="ellipse">
            <a:avLst/>
          </a:prstGeom>
          <a:no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Oval 31">
            <a:extLst>
              <a:ext uri="{FF2B5EF4-FFF2-40B4-BE49-F238E27FC236}">
                <a16:creationId xmlns:a16="http://schemas.microsoft.com/office/drawing/2014/main" id="{2AAE1604-5F52-23EA-2A42-30703C63CEB0}"/>
              </a:ext>
            </a:extLst>
          </p:cNvPr>
          <p:cNvSpPr/>
          <p:nvPr/>
        </p:nvSpPr>
        <p:spPr>
          <a:xfrm>
            <a:off x="5780914" y="2613863"/>
            <a:ext cx="315085" cy="315085"/>
          </a:xfrm>
          <a:prstGeom prst="ellipse">
            <a:avLst/>
          </a:prstGeom>
          <a:no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Oval 38">
            <a:extLst>
              <a:ext uri="{FF2B5EF4-FFF2-40B4-BE49-F238E27FC236}">
                <a16:creationId xmlns:a16="http://schemas.microsoft.com/office/drawing/2014/main" id="{E2DD0B0C-58AC-1508-0DAA-4FA3FB351D5A}"/>
              </a:ext>
            </a:extLst>
          </p:cNvPr>
          <p:cNvSpPr/>
          <p:nvPr/>
        </p:nvSpPr>
        <p:spPr>
          <a:xfrm>
            <a:off x="5780914" y="3076579"/>
            <a:ext cx="315085" cy="315085"/>
          </a:xfrm>
          <a:prstGeom prst="ellipse">
            <a:avLst/>
          </a:prstGeom>
          <a:no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Oval 39">
            <a:extLst>
              <a:ext uri="{FF2B5EF4-FFF2-40B4-BE49-F238E27FC236}">
                <a16:creationId xmlns:a16="http://schemas.microsoft.com/office/drawing/2014/main" id="{11DF0E1B-7624-31FF-C196-8F6DCBDE7819}"/>
              </a:ext>
            </a:extLst>
          </p:cNvPr>
          <p:cNvSpPr/>
          <p:nvPr/>
        </p:nvSpPr>
        <p:spPr>
          <a:xfrm>
            <a:off x="5780914" y="3539295"/>
            <a:ext cx="315085" cy="315085"/>
          </a:xfrm>
          <a:prstGeom prst="ellipse">
            <a:avLst/>
          </a:prstGeom>
          <a:no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Oval 41">
            <a:extLst>
              <a:ext uri="{FF2B5EF4-FFF2-40B4-BE49-F238E27FC236}">
                <a16:creationId xmlns:a16="http://schemas.microsoft.com/office/drawing/2014/main" id="{61D65B8F-BD30-46F0-706D-D6678D79F29F}"/>
              </a:ext>
            </a:extLst>
          </p:cNvPr>
          <p:cNvSpPr/>
          <p:nvPr/>
        </p:nvSpPr>
        <p:spPr>
          <a:xfrm>
            <a:off x="5780914" y="4002011"/>
            <a:ext cx="315085" cy="315085"/>
          </a:xfrm>
          <a:prstGeom prst="ellipse">
            <a:avLst/>
          </a:prstGeom>
          <a:no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 name="Oval 51">
            <a:extLst>
              <a:ext uri="{FF2B5EF4-FFF2-40B4-BE49-F238E27FC236}">
                <a16:creationId xmlns:a16="http://schemas.microsoft.com/office/drawing/2014/main" id="{F9421D06-0D78-7F46-8F4E-106A985CEAD2}"/>
              </a:ext>
            </a:extLst>
          </p:cNvPr>
          <p:cNvSpPr/>
          <p:nvPr/>
        </p:nvSpPr>
        <p:spPr>
          <a:xfrm>
            <a:off x="6487414" y="2399853"/>
            <a:ext cx="315085" cy="315085"/>
          </a:xfrm>
          <a:prstGeom prst="ellipse">
            <a:avLst/>
          </a:prstGeom>
          <a:no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4" name="Oval 63">
            <a:extLst>
              <a:ext uri="{FF2B5EF4-FFF2-40B4-BE49-F238E27FC236}">
                <a16:creationId xmlns:a16="http://schemas.microsoft.com/office/drawing/2014/main" id="{23E03A8A-7B1A-EB6A-6193-7DB5D77EF210}"/>
              </a:ext>
            </a:extLst>
          </p:cNvPr>
          <p:cNvSpPr/>
          <p:nvPr/>
        </p:nvSpPr>
        <p:spPr>
          <a:xfrm>
            <a:off x="6486900" y="2841800"/>
            <a:ext cx="315085" cy="315085"/>
          </a:xfrm>
          <a:prstGeom prst="ellipse">
            <a:avLst/>
          </a:prstGeom>
          <a:no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5" name="Oval 64">
            <a:extLst>
              <a:ext uri="{FF2B5EF4-FFF2-40B4-BE49-F238E27FC236}">
                <a16:creationId xmlns:a16="http://schemas.microsoft.com/office/drawing/2014/main" id="{248A8A1D-5616-2C92-4C06-4BC18FC14DEC}"/>
              </a:ext>
            </a:extLst>
          </p:cNvPr>
          <p:cNvSpPr/>
          <p:nvPr/>
        </p:nvSpPr>
        <p:spPr>
          <a:xfrm>
            <a:off x="6476500" y="3283747"/>
            <a:ext cx="315085" cy="315085"/>
          </a:xfrm>
          <a:prstGeom prst="ellipse">
            <a:avLst/>
          </a:prstGeom>
          <a:no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6" name="Oval 65">
            <a:extLst>
              <a:ext uri="{FF2B5EF4-FFF2-40B4-BE49-F238E27FC236}">
                <a16:creationId xmlns:a16="http://schemas.microsoft.com/office/drawing/2014/main" id="{8F8A32E0-6F47-9DA0-819C-578D56828170}"/>
              </a:ext>
            </a:extLst>
          </p:cNvPr>
          <p:cNvSpPr/>
          <p:nvPr/>
        </p:nvSpPr>
        <p:spPr>
          <a:xfrm>
            <a:off x="6483161" y="3725694"/>
            <a:ext cx="315085" cy="315085"/>
          </a:xfrm>
          <a:prstGeom prst="ellipse">
            <a:avLst/>
          </a:prstGeom>
          <a:no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69" name="Straight Connector 68">
            <a:extLst>
              <a:ext uri="{FF2B5EF4-FFF2-40B4-BE49-F238E27FC236}">
                <a16:creationId xmlns:a16="http://schemas.microsoft.com/office/drawing/2014/main" id="{AB300E19-A69B-9F2B-00BB-9D5512B2AA6D}"/>
              </a:ext>
            </a:extLst>
          </p:cNvPr>
          <p:cNvCxnSpPr>
            <a:cxnSpLocks/>
            <a:stCxn id="26" idx="6"/>
            <a:endCxn id="31" idx="2"/>
          </p:cNvCxnSpPr>
          <p:nvPr/>
        </p:nvCxnSpPr>
        <p:spPr>
          <a:xfrm flipV="1">
            <a:off x="5400770" y="2308690"/>
            <a:ext cx="380144" cy="243012"/>
          </a:xfrm>
          <a:prstGeom prst="line">
            <a:avLst/>
          </a:prstGeom>
          <a:ln w="3175">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8363D3A5-C3C4-1E76-A18C-FD15E4B15F4C}"/>
              </a:ext>
            </a:extLst>
          </p:cNvPr>
          <p:cNvCxnSpPr>
            <a:cxnSpLocks/>
            <a:stCxn id="26" idx="6"/>
            <a:endCxn id="32" idx="2"/>
          </p:cNvCxnSpPr>
          <p:nvPr/>
        </p:nvCxnSpPr>
        <p:spPr>
          <a:xfrm>
            <a:off x="5400770" y="2551702"/>
            <a:ext cx="380144" cy="219704"/>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DAB00930-BF6B-4770-52CD-12AF0F95F19A}"/>
              </a:ext>
            </a:extLst>
          </p:cNvPr>
          <p:cNvCxnSpPr>
            <a:cxnSpLocks/>
            <a:stCxn id="26" idx="6"/>
            <a:endCxn id="39" idx="2"/>
          </p:cNvCxnSpPr>
          <p:nvPr/>
        </p:nvCxnSpPr>
        <p:spPr>
          <a:xfrm>
            <a:off x="5400770" y="2551702"/>
            <a:ext cx="380144" cy="682420"/>
          </a:xfrm>
          <a:prstGeom prst="line">
            <a:avLst/>
          </a:prstGeom>
          <a:ln w="3175">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A7B9B63C-0007-38D4-941F-C4F207BE5423}"/>
              </a:ext>
            </a:extLst>
          </p:cNvPr>
          <p:cNvCxnSpPr>
            <a:cxnSpLocks/>
            <a:stCxn id="26" idx="6"/>
            <a:endCxn id="40" idx="2"/>
          </p:cNvCxnSpPr>
          <p:nvPr/>
        </p:nvCxnSpPr>
        <p:spPr>
          <a:xfrm>
            <a:off x="5400770" y="2551702"/>
            <a:ext cx="380144" cy="1145136"/>
          </a:xfrm>
          <a:prstGeom prst="line">
            <a:avLst/>
          </a:prstGeom>
          <a:ln w="3175">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BBE7871F-7400-6789-DE3B-EA84B4CD83AF}"/>
              </a:ext>
            </a:extLst>
          </p:cNvPr>
          <p:cNvCxnSpPr>
            <a:cxnSpLocks/>
            <a:endCxn id="42" idx="2"/>
          </p:cNvCxnSpPr>
          <p:nvPr/>
        </p:nvCxnSpPr>
        <p:spPr>
          <a:xfrm>
            <a:off x="5400770" y="2551702"/>
            <a:ext cx="380144" cy="1607852"/>
          </a:xfrm>
          <a:prstGeom prst="line">
            <a:avLst/>
          </a:prstGeom>
          <a:ln w="3175">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9407AD31-263D-9FF6-F059-915F70F42E34}"/>
              </a:ext>
            </a:extLst>
          </p:cNvPr>
          <p:cNvCxnSpPr>
            <a:cxnSpLocks/>
            <a:stCxn id="27" idx="6"/>
            <a:endCxn id="31" idx="2"/>
          </p:cNvCxnSpPr>
          <p:nvPr/>
        </p:nvCxnSpPr>
        <p:spPr>
          <a:xfrm flipV="1">
            <a:off x="5400256" y="2308690"/>
            <a:ext cx="380658" cy="684959"/>
          </a:xfrm>
          <a:prstGeom prst="line">
            <a:avLst/>
          </a:prstGeom>
          <a:ln w="3175">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568CB415-E82A-2CEB-A0DA-BE968A1240BA}"/>
              </a:ext>
            </a:extLst>
          </p:cNvPr>
          <p:cNvCxnSpPr>
            <a:cxnSpLocks/>
            <a:stCxn id="27" idx="6"/>
            <a:endCxn id="32" idx="2"/>
          </p:cNvCxnSpPr>
          <p:nvPr/>
        </p:nvCxnSpPr>
        <p:spPr>
          <a:xfrm flipV="1">
            <a:off x="5400256" y="2771406"/>
            <a:ext cx="380658" cy="222243"/>
          </a:xfrm>
          <a:prstGeom prst="line">
            <a:avLst/>
          </a:prstGeom>
          <a:ln w="3175">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E3F5FB9B-B7F7-0C4A-B972-9A8E1B16ACF7}"/>
              </a:ext>
            </a:extLst>
          </p:cNvPr>
          <p:cNvCxnSpPr>
            <a:cxnSpLocks/>
            <a:stCxn id="27" idx="6"/>
          </p:cNvCxnSpPr>
          <p:nvPr/>
        </p:nvCxnSpPr>
        <p:spPr>
          <a:xfrm>
            <a:off x="5400256" y="2993649"/>
            <a:ext cx="380658" cy="240473"/>
          </a:xfrm>
          <a:prstGeom prst="line">
            <a:avLst/>
          </a:prstGeom>
          <a:ln w="3175">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66A98835-6BEB-BA74-90A2-AA5E0FDB45E9}"/>
              </a:ext>
            </a:extLst>
          </p:cNvPr>
          <p:cNvCxnSpPr>
            <a:cxnSpLocks/>
            <a:stCxn id="27" idx="6"/>
            <a:endCxn id="40" idx="2"/>
          </p:cNvCxnSpPr>
          <p:nvPr/>
        </p:nvCxnSpPr>
        <p:spPr>
          <a:xfrm>
            <a:off x="5400256" y="2993649"/>
            <a:ext cx="380658" cy="703189"/>
          </a:xfrm>
          <a:prstGeom prst="line">
            <a:avLst/>
          </a:prstGeom>
          <a:ln w="3175">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7EC79C72-E08D-6590-4933-0C7BB2E901E7}"/>
              </a:ext>
            </a:extLst>
          </p:cNvPr>
          <p:cNvCxnSpPr>
            <a:cxnSpLocks/>
            <a:endCxn id="42" idx="2"/>
          </p:cNvCxnSpPr>
          <p:nvPr/>
        </p:nvCxnSpPr>
        <p:spPr>
          <a:xfrm>
            <a:off x="5400256" y="2993649"/>
            <a:ext cx="380658" cy="1165905"/>
          </a:xfrm>
          <a:prstGeom prst="line">
            <a:avLst/>
          </a:prstGeom>
          <a:ln w="3175">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7A526152-B608-8AFA-D214-A52A549B6237}"/>
              </a:ext>
            </a:extLst>
          </p:cNvPr>
          <p:cNvCxnSpPr>
            <a:cxnSpLocks/>
            <a:stCxn id="28" idx="6"/>
            <a:endCxn id="31" idx="2"/>
          </p:cNvCxnSpPr>
          <p:nvPr/>
        </p:nvCxnSpPr>
        <p:spPr>
          <a:xfrm flipV="1">
            <a:off x="5389856" y="2308690"/>
            <a:ext cx="391058" cy="1126906"/>
          </a:xfrm>
          <a:prstGeom prst="line">
            <a:avLst/>
          </a:prstGeom>
          <a:ln w="3175">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D63700F5-45BF-A211-4B28-9665FDB4CA15}"/>
              </a:ext>
            </a:extLst>
          </p:cNvPr>
          <p:cNvCxnSpPr>
            <a:cxnSpLocks/>
            <a:stCxn id="28" idx="6"/>
            <a:endCxn id="32" idx="2"/>
          </p:cNvCxnSpPr>
          <p:nvPr/>
        </p:nvCxnSpPr>
        <p:spPr>
          <a:xfrm flipV="1">
            <a:off x="5389856" y="2771406"/>
            <a:ext cx="391058" cy="664190"/>
          </a:xfrm>
          <a:prstGeom prst="line">
            <a:avLst/>
          </a:prstGeom>
          <a:ln w="3175">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235F2D13-303F-E833-D07F-4F3BABBA99E3}"/>
              </a:ext>
            </a:extLst>
          </p:cNvPr>
          <p:cNvCxnSpPr>
            <a:cxnSpLocks/>
            <a:stCxn id="28" idx="6"/>
          </p:cNvCxnSpPr>
          <p:nvPr/>
        </p:nvCxnSpPr>
        <p:spPr>
          <a:xfrm flipV="1">
            <a:off x="5389856" y="3234122"/>
            <a:ext cx="391058" cy="201474"/>
          </a:xfrm>
          <a:prstGeom prst="line">
            <a:avLst/>
          </a:prstGeom>
          <a:ln w="3175">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FEBC10EB-CF82-AE83-5AED-152951D836B5}"/>
              </a:ext>
            </a:extLst>
          </p:cNvPr>
          <p:cNvCxnSpPr>
            <a:cxnSpLocks/>
            <a:stCxn id="28" idx="6"/>
            <a:endCxn id="40" idx="2"/>
          </p:cNvCxnSpPr>
          <p:nvPr/>
        </p:nvCxnSpPr>
        <p:spPr>
          <a:xfrm>
            <a:off x="5389856" y="3435596"/>
            <a:ext cx="391058" cy="261242"/>
          </a:xfrm>
          <a:prstGeom prst="line">
            <a:avLst/>
          </a:prstGeom>
          <a:ln w="3175">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54527024-86BD-EBFC-1D21-0CF8C3B989D9}"/>
              </a:ext>
            </a:extLst>
          </p:cNvPr>
          <p:cNvCxnSpPr>
            <a:cxnSpLocks/>
            <a:stCxn id="28" idx="6"/>
            <a:endCxn id="42" idx="2"/>
          </p:cNvCxnSpPr>
          <p:nvPr/>
        </p:nvCxnSpPr>
        <p:spPr>
          <a:xfrm>
            <a:off x="5389856" y="3435596"/>
            <a:ext cx="391058" cy="723958"/>
          </a:xfrm>
          <a:prstGeom prst="line">
            <a:avLst/>
          </a:prstGeom>
          <a:ln w="3175">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106AD448-BA3A-F576-B8EF-7758DFB9752B}"/>
              </a:ext>
            </a:extLst>
          </p:cNvPr>
          <p:cNvCxnSpPr>
            <a:cxnSpLocks/>
            <a:stCxn id="29" idx="6"/>
            <a:endCxn id="42" idx="2"/>
          </p:cNvCxnSpPr>
          <p:nvPr/>
        </p:nvCxnSpPr>
        <p:spPr>
          <a:xfrm>
            <a:off x="5396517" y="3877543"/>
            <a:ext cx="384397" cy="282011"/>
          </a:xfrm>
          <a:prstGeom prst="line">
            <a:avLst/>
          </a:prstGeom>
          <a:ln w="3175">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8167C5F4-F7BD-9667-B025-F52D978399AB}"/>
              </a:ext>
            </a:extLst>
          </p:cNvPr>
          <p:cNvCxnSpPr>
            <a:cxnSpLocks/>
            <a:stCxn id="29" idx="6"/>
            <a:endCxn id="40" idx="2"/>
          </p:cNvCxnSpPr>
          <p:nvPr/>
        </p:nvCxnSpPr>
        <p:spPr>
          <a:xfrm flipV="1">
            <a:off x="5396517" y="3696838"/>
            <a:ext cx="384397" cy="180705"/>
          </a:xfrm>
          <a:prstGeom prst="line">
            <a:avLst/>
          </a:prstGeom>
          <a:ln w="3175">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E0EAC823-76E0-BFE1-F534-C30527E6D830}"/>
              </a:ext>
            </a:extLst>
          </p:cNvPr>
          <p:cNvCxnSpPr>
            <a:cxnSpLocks/>
            <a:stCxn id="29" idx="6"/>
            <a:endCxn id="39" idx="2"/>
          </p:cNvCxnSpPr>
          <p:nvPr/>
        </p:nvCxnSpPr>
        <p:spPr>
          <a:xfrm flipV="1">
            <a:off x="5396517" y="3234122"/>
            <a:ext cx="384397" cy="643421"/>
          </a:xfrm>
          <a:prstGeom prst="line">
            <a:avLst/>
          </a:prstGeom>
          <a:ln w="3175">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078336D3-F240-586F-31A7-BB4C80DD19B7}"/>
              </a:ext>
            </a:extLst>
          </p:cNvPr>
          <p:cNvCxnSpPr>
            <a:cxnSpLocks/>
            <a:stCxn id="29" idx="6"/>
          </p:cNvCxnSpPr>
          <p:nvPr/>
        </p:nvCxnSpPr>
        <p:spPr>
          <a:xfrm flipV="1">
            <a:off x="5396517" y="2771406"/>
            <a:ext cx="384397" cy="1106137"/>
          </a:xfrm>
          <a:prstGeom prst="line">
            <a:avLst/>
          </a:prstGeom>
          <a:ln w="3175">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E126552F-DD11-61B6-6637-450BB2920E8F}"/>
              </a:ext>
            </a:extLst>
          </p:cNvPr>
          <p:cNvCxnSpPr>
            <a:cxnSpLocks/>
            <a:stCxn id="29" idx="6"/>
          </p:cNvCxnSpPr>
          <p:nvPr/>
        </p:nvCxnSpPr>
        <p:spPr>
          <a:xfrm flipV="1">
            <a:off x="5396517" y="2308690"/>
            <a:ext cx="384397" cy="1568853"/>
          </a:xfrm>
          <a:prstGeom prst="line">
            <a:avLst/>
          </a:prstGeom>
          <a:ln w="3175">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C7DA2596-E6B8-FD7D-F986-2DE850BC2DD0}"/>
              </a:ext>
            </a:extLst>
          </p:cNvPr>
          <p:cNvCxnSpPr>
            <a:cxnSpLocks/>
            <a:stCxn id="31" idx="6"/>
            <a:endCxn id="52" idx="2"/>
          </p:cNvCxnSpPr>
          <p:nvPr/>
        </p:nvCxnSpPr>
        <p:spPr>
          <a:xfrm>
            <a:off x="6095999" y="2308690"/>
            <a:ext cx="391415" cy="248706"/>
          </a:xfrm>
          <a:prstGeom prst="line">
            <a:avLst/>
          </a:prstGeom>
          <a:ln w="3175">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214" name="Straight Connector 213">
            <a:extLst>
              <a:ext uri="{FF2B5EF4-FFF2-40B4-BE49-F238E27FC236}">
                <a16:creationId xmlns:a16="http://schemas.microsoft.com/office/drawing/2014/main" id="{67218B30-938A-3B72-8992-399DD3D1336D}"/>
              </a:ext>
            </a:extLst>
          </p:cNvPr>
          <p:cNvCxnSpPr>
            <a:cxnSpLocks/>
            <a:stCxn id="31" idx="6"/>
            <a:endCxn id="64" idx="2"/>
          </p:cNvCxnSpPr>
          <p:nvPr/>
        </p:nvCxnSpPr>
        <p:spPr>
          <a:xfrm>
            <a:off x="6095999" y="2308690"/>
            <a:ext cx="390901" cy="690653"/>
          </a:xfrm>
          <a:prstGeom prst="line">
            <a:avLst/>
          </a:prstGeom>
          <a:ln w="3175">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946E30C1-40C0-58D3-6738-2D47E09679DA}"/>
              </a:ext>
            </a:extLst>
          </p:cNvPr>
          <p:cNvCxnSpPr>
            <a:cxnSpLocks/>
            <a:endCxn id="65" idx="2"/>
          </p:cNvCxnSpPr>
          <p:nvPr/>
        </p:nvCxnSpPr>
        <p:spPr>
          <a:xfrm>
            <a:off x="6095999" y="2308690"/>
            <a:ext cx="380501" cy="1132600"/>
          </a:xfrm>
          <a:prstGeom prst="line">
            <a:avLst/>
          </a:prstGeom>
          <a:ln w="3175">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1EA84CB5-068A-565D-2A0D-83BE0030B8A5}"/>
              </a:ext>
            </a:extLst>
          </p:cNvPr>
          <p:cNvCxnSpPr>
            <a:cxnSpLocks/>
            <a:endCxn id="66" idx="2"/>
          </p:cNvCxnSpPr>
          <p:nvPr/>
        </p:nvCxnSpPr>
        <p:spPr>
          <a:xfrm>
            <a:off x="6095999" y="2308690"/>
            <a:ext cx="387162" cy="1574547"/>
          </a:xfrm>
          <a:prstGeom prst="line">
            <a:avLst/>
          </a:prstGeom>
          <a:ln w="3175">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1F4E654A-1AD6-9747-5156-345D8D6B5A61}"/>
              </a:ext>
            </a:extLst>
          </p:cNvPr>
          <p:cNvCxnSpPr>
            <a:cxnSpLocks/>
            <a:stCxn id="32" idx="6"/>
            <a:endCxn id="64" idx="2"/>
          </p:cNvCxnSpPr>
          <p:nvPr/>
        </p:nvCxnSpPr>
        <p:spPr>
          <a:xfrm>
            <a:off x="6095999" y="2771406"/>
            <a:ext cx="390901" cy="227937"/>
          </a:xfrm>
          <a:prstGeom prst="line">
            <a:avLst/>
          </a:prstGeom>
          <a:ln w="3175">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224" name="Straight Connector 223">
            <a:extLst>
              <a:ext uri="{FF2B5EF4-FFF2-40B4-BE49-F238E27FC236}">
                <a16:creationId xmlns:a16="http://schemas.microsoft.com/office/drawing/2014/main" id="{24B6D7F8-074F-FAF6-CA36-2994972A85FF}"/>
              </a:ext>
            </a:extLst>
          </p:cNvPr>
          <p:cNvCxnSpPr>
            <a:cxnSpLocks/>
            <a:stCxn id="32" idx="6"/>
            <a:endCxn id="65" idx="2"/>
          </p:cNvCxnSpPr>
          <p:nvPr/>
        </p:nvCxnSpPr>
        <p:spPr>
          <a:xfrm>
            <a:off x="6095999" y="2771406"/>
            <a:ext cx="380501" cy="669884"/>
          </a:xfrm>
          <a:prstGeom prst="line">
            <a:avLst/>
          </a:prstGeom>
          <a:ln w="3175">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5F0B84B6-7763-6C81-E946-FA514DBFDE67}"/>
              </a:ext>
            </a:extLst>
          </p:cNvPr>
          <p:cNvCxnSpPr>
            <a:cxnSpLocks/>
            <a:endCxn id="66" idx="2"/>
          </p:cNvCxnSpPr>
          <p:nvPr/>
        </p:nvCxnSpPr>
        <p:spPr>
          <a:xfrm>
            <a:off x="6095999" y="2771406"/>
            <a:ext cx="387162" cy="1111831"/>
          </a:xfrm>
          <a:prstGeom prst="line">
            <a:avLst/>
          </a:prstGeom>
          <a:ln w="3175">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22AEE794-CC29-FF73-7BC2-DBEDE06D1495}"/>
              </a:ext>
            </a:extLst>
          </p:cNvPr>
          <p:cNvCxnSpPr>
            <a:cxnSpLocks/>
            <a:stCxn id="32" idx="6"/>
            <a:endCxn id="52" idx="2"/>
          </p:cNvCxnSpPr>
          <p:nvPr/>
        </p:nvCxnSpPr>
        <p:spPr>
          <a:xfrm flipV="1">
            <a:off x="6095999" y="2557396"/>
            <a:ext cx="391415" cy="214010"/>
          </a:xfrm>
          <a:prstGeom prst="line">
            <a:avLst/>
          </a:prstGeom>
          <a:ln w="3175">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233" name="Straight Connector 232">
            <a:extLst>
              <a:ext uri="{FF2B5EF4-FFF2-40B4-BE49-F238E27FC236}">
                <a16:creationId xmlns:a16="http://schemas.microsoft.com/office/drawing/2014/main" id="{3730C88F-573F-AFD4-8F55-18EF0DFB1A04}"/>
              </a:ext>
            </a:extLst>
          </p:cNvPr>
          <p:cNvCxnSpPr>
            <a:cxnSpLocks/>
            <a:stCxn id="39" idx="6"/>
            <a:endCxn id="52" idx="2"/>
          </p:cNvCxnSpPr>
          <p:nvPr/>
        </p:nvCxnSpPr>
        <p:spPr>
          <a:xfrm flipV="1">
            <a:off x="6095999" y="2557396"/>
            <a:ext cx="391415" cy="676726"/>
          </a:xfrm>
          <a:prstGeom prst="line">
            <a:avLst/>
          </a:prstGeom>
          <a:ln w="3175">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id="{24D2E315-E9D3-81A8-6D7B-8608651CE715}"/>
              </a:ext>
            </a:extLst>
          </p:cNvPr>
          <p:cNvCxnSpPr>
            <a:cxnSpLocks/>
            <a:endCxn id="64" idx="2"/>
          </p:cNvCxnSpPr>
          <p:nvPr/>
        </p:nvCxnSpPr>
        <p:spPr>
          <a:xfrm flipV="1">
            <a:off x="6095999" y="2999343"/>
            <a:ext cx="390901" cy="234779"/>
          </a:xfrm>
          <a:prstGeom prst="line">
            <a:avLst/>
          </a:prstGeom>
          <a:ln w="3175">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238" name="Straight Connector 237">
            <a:extLst>
              <a:ext uri="{FF2B5EF4-FFF2-40B4-BE49-F238E27FC236}">
                <a16:creationId xmlns:a16="http://schemas.microsoft.com/office/drawing/2014/main" id="{9AB62F01-6F85-516C-77D7-0F56311C04F3}"/>
              </a:ext>
            </a:extLst>
          </p:cNvPr>
          <p:cNvCxnSpPr>
            <a:cxnSpLocks/>
            <a:stCxn id="39" idx="6"/>
          </p:cNvCxnSpPr>
          <p:nvPr/>
        </p:nvCxnSpPr>
        <p:spPr>
          <a:xfrm>
            <a:off x="6095999" y="3234122"/>
            <a:ext cx="390901" cy="207168"/>
          </a:xfrm>
          <a:prstGeom prst="line">
            <a:avLst/>
          </a:prstGeom>
          <a:ln w="3175">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a16="http://schemas.microsoft.com/office/drawing/2014/main" id="{F34FC3A4-5248-8AC3-6CF8-937495EB32D2}"/>
              </a:ext>
            </a:extLst>
          </p:cNvPr>
          <p:cNvCxnSpPr>
            <a:cxnSpLocks/>
            <a:stCxn id="39" idx="6"/>
            <a:endCxn id="66" idx="2"/>
          </p:cNvCxnSpPr>
          <p:nvPr/>
        </p:nvCxnSpPr>
        <p:spPr>
          <a:xfrm>
            <a:off x="6095999" y="3234122"/>
            <a:ext cx="387162" cy="649115"/>
          </a:xfrm>
          <a:prstGeom prst="line">
            <a:avLst/>
          </a:prstGeom>
          <a:ln w="3175">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243" name="Straight Connector 242">
            <a:extLst>
              <a:ext uri="{FF2B5EF4-FFF2-40B4-BE49-F238E27FC236}">
                <a16:creationId xmlns:a16="http://schemas.microsoft.com/office/drawing/2014/main" id="{37F4FC48-E093-559B-FC65-74A973E27418}"/>
              </a:ext>
            </a:extLst>
          </p:cNvPr>
          <p:cNvCxnSpPr>
            <a:cxnSpLocks/>
            <a:stCxn id="40" idx="6"/>
            <a:endCxn id="52" idx="2"/>
          </p:cNvCxnSpPr>
          <p:nvPr/>
        </p:nvCxnSpPr>
        <p:spPr>
          <a:xfrm flipV="1">
            <a:off x="6095999" y="2557396"/>
            <a:ext cx="391415" cy="1139442"/>
          </a:xfrm>
          <a:prstGeom prst="line">
            <a:avLst/>
          </a:prstGeom>
          <a:ln w="3175">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246" name="Straight Connector 245">
            <a:extLst>
              <a:ext uri="{FF2B5EF4-FFF2-40B4-BE49-F238E27FC236}">
                <a16:creationId xmlns:a16="http://schemas.microsoft.com/office/drawing/2014/main" id="{8EC889D8-DB53-82D7-1B25-2DC45C10EE95}"/>
              </a:ext>
            </a:extLst>
          </p:cNvPr>
          <p:cNvCxnSpPr>
            <a:cxnSpLocks/>
            <a:stCxn id="40" idx="6"/>
            <a:endCxn id="64" idx="2"/>
          </p:cNvCxnSpPr>
          <p:nvPr/>
        </p:nvCxnSpPr>
        <p:spPr>
          <a:xfrm flipV="1">
            <a:off x="6095999" y="2999343"/>
            <a:ext cx="390901" cy="697495"/>
          </a:xfrm>
          <a:prstGeom prst="line">
            <a:avLst/>
          </a:prstGeom>
          <a:ln w="3175">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249" name="Straight Connector 248">
            <a:extLst>
              <a:ext uri="{FF2B5EF4-FFF2-40B4-BE49-F238E27FC236}">
                <a16:creationId xmlns:a16="http://schemas.microsoft.com/office/drawing/2014/main" id="{7402C2C4-1BD9-7B16-05B6-8A8630BA93AD}"/>
              </a:ext>
            </a:extLst>
          </p:cNvPr>
          <p:cNvCxnSpPr>
            <a:cxnSpLocks/>
            <a:stCxn id="40" idx="6"/>
          </p:cNvCxnSpPr>
          <p:nvPr/>
        </p:nvCxnSpPr>
        <p:spPr>
          <a:xfrm flipV="1">
            <a:off x="6095999" y="3441290"/>
            <a:ext cx="390901" cy="255548"/>
          </a:xfrm>
          <a:prstGeom prst="line">
            <a:avLst/>
          </a:prstGeom>
          <a:ln w="3175">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251" name="Straight Connector 250">
            <a:extLst>
              <a:ext uri="{FF2B5EF4-FFF2-40B4-BE49-F238E27FC236}">
                <a16:creationId xmlns:a16="http://schemas.microsoft.com/office/drawing/2014/main" id="{960FBECA-BB0B-8F74-BA30-B5D9D1EC351F}"/>
              </a:ext>
            </a:extLst>
          </p:cNvPr>
          <p:cNvCxnSpPr>
            <a:cxnSpLocks/>
            <a:stCxn id="40" idx="6"/>
          </p:cNvCxnSpPr>
          <p:nvPr/>
        </p:nvCxnSpPr>
        <p:spPr>
          <a:xfrm>
            <a:off x="6095999" y="3696838"/>
            <a:ext cx="390901" cy="186399"/>
          </a:xfrm>
          <a:prstGeom prst="line">
            <a:avLst/>
          </a:prstGeom>
          <a:ln w="3175">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253" name="Straight Connector 252">
            <a:extLst>
              <a:ext uri="{FF2B5EF4-FFF2-40B4-BE49-F238E27FC236}">
                <a16:creationId xmlns:a16="http://schemas.microsoft.com/office/drawing/2014/main" id="{AB5D2BF8-BA3F-2716-7305-AAE8468824BA}"/>
              </a:ext>
            </a:extLst>
          </p:cNvPr>
          <p:cNvCxnSpPr>
            <a:cxnSpLocks/>
            <a:stCxn id="42" idx="6"/>
            <a:endCxn id="66" idx="2"/>
          </p:cNvCxnSpPr>
          <p:nvPr/>
        </p:nvCxnSpPr>
        <p:spPr>
          <a:xfrm flipV="1">
            <a:off x="6095999" y="3883237"/>
            <a:ext cx="387162" cy="276317"/>
          </a:xfrm>
          <a:prstGeom prst="line">
            <a:avLst/>
          </a:prstGeom>
          <a:ln w="3175">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EB550A9E-CDFC-C091-8E0C-30D562D82990}"/>
              </a:ext>
            </a:extLst>
          </p:cNvPr>
          <p:cNvCxnSpPr>
            <a:cxnSpLocks/>
            <a:stCxn id="42" idx="6"/>
            <a:endCxn id="65" idx="2"/>
          </p:cNvCxnSpPr>
          <p:nvPr/>
        </p:nvCxnSpPr>
        <p:spPr>
          <a:xfrm flipV="1">
            <a:off x="6095999" y="3441290"/>
            <a:ext cx="380501" cy="718264"/>
          </a:xfrm>
          <a:prstGeom prst="line">
            <a:avLst/>
          </a:prstGeom>
          <a:ln w="3175">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260" name="Straight Connector 259">
            <a:extLst>
              <a:ext uri="{FF2B5EF4-FFF2-40B4-BE49-F238E27FC236}">
                <a16:creationId xmlns:a16="http://schemas.microsoft.com/office/drawing/2014/main" id="{45BB19E2-37F6-AD94-7DC2-8B3227038719}"/>
              </a:ext>
            </a:extLst>
          </p:cNvPr>
          <p:cNvCxnSpPr>
            <a:cxnSpLocks/>
            <a:stCxn id="42" idx="6"/>
          </p:cNvCxnSpPr>
          <p:nvPr/>
        </p:nvCxnSpPr>
        <p:spPr>
          <a:xfrm flipV="1">
            <a:off x="6095999" y="2999343"/>
            <a:ext cx="380501" cy="1160211"/>
          </a:xfrm>
          <a:prstGeom prst="line">
            <a:avLst/>
          </a:prstGeom>
          <a:ln w="3175">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262" name="Straight Connector 261">
            <a:extLst>
              <a:ext uri="{FF2B5EF4-FFF2-40B4-BE49-F238E27FC236}">
                <a16:creationId xmlns:a16="http://schemas.microsoft.com/office/drawing/2014/main" id="{23CEA6D8-21A2-34DE-1E09-2DFF4F6B2C47}"/>
              </a:ext>
            </a:extLst>
          </p:cNvPr>
          <p:cNvCxnSpPr>
            <a:cxnSpLocks/>
            <a:stCxn id="42" idx="6"/>
          </p:cNvCxnSpPr>
          <p:nvPr/>
        </p:nvCxnSpPr>
        <p:spPr>
          <a:xfrm flipV="1">
            <a:off x="6095999" y="2557396"/>
            <a:ext cx="380501" cy="1602158"/>
          </a:xfrm>
          <a:prstGeom prst="line">
            <a:avLst/>
          </a:prstGeom>
          <a:ln w="3175">
            <a:solidFill>
              <a:schemeClr val="bg1"/>
            </a:solidFill>
            <a:prstDash val="sysDot"/>
          </a:ln>
        </p:spPr>
        <p:style>
          <a:lnRef idx="1">
            <a:schemeClr val="accent1"/>
          </a:lnRef>
          <a:fillRef idx="0">
            <a:schemeClr val="accent1"/>
          </a:fillRef>
          <a:effectRef idx="0">
            <a:schemeClr val="accent1"/>
          </a:effectRef>
          <a:fontRef idx="minor">
            <a:schemeClr val="tx1"/>
          </a:fontRef>
        </p:style>
      </p:cxnSp>
      <p:sp>
        <p:nvSpPr>
          <p:cNvPr id="265" name="TextBox 264">
            <a:extLst>
              <a:ext uri="{FF2B5EF4-FFF2-40B4-BE49-F238E27FC236}">
                <a16:creationId xmlns:a16="http://schemas.microsoft.com/office/drawing/2014/main" id="{80CEA8E4-CE7D-1527-4715-0CC0EB95688C}"/>
              </a:ext>
            </a:extLst>
          </p:cNvPr>
          <p:cNvSpPr txBox="1"/>
          <p:nvPr/>
        </p:nvSpPr>
        <p:spPr>
          <a:xfrm>
            <a:off x="7930521" y="4328899"/>
            <a:ext cx="708848" cy="261610"/>
          </a:xfrm>
          <a:prstGeom prst="rect">
            <a:avLst/>
          </a:prstGeom>
          <a:noFill/>
        </p:spPr>
        <p:txBody>
          <a:bodyPr wrap="none" rtlCol="0">
            <a:spAutoFit/>
          </a:bodyPr>
          <a:lstStyle/>
          <a:p>
            <a:r>
              <a:rPr lang="en-GB" sz="1100" i="1" dirty="0">
                <a:solidFill>
                  <a:schemeClr val="bg1"/>
                </a:solidFill>
                <a:latin typeface="Georgia" panose="02040502050405020303" pitchFamily="18" charset="0"/>
              </a:rPr>
              <a:t>Softmax</a:t>
            </a:r>
            <a:endParaRPr lang="en-GB" i="1" dirty="0">
              <a:solidFill>
                <a:schemeClr val="bg1"/>
              </a:solidFill>
              <a:latin typeface="Georgia" panose="02040502050405020303" pitchFamily="18" charset="0"/>
            </a:endParaRPr>
          </a:p>
        </p:txBody>
      </p:sp>
      <p:sp>
        <p:nvSpPr>
          <p:cNvPr id="278" name="Oval 277">
            <a:extLst>
              <a:ext uri="{FF2B5EF4-FFF2-40B4-BE49-F238E27FC236}">
                <a16:creationId xmlns:a16="http://schemas.microsoft.com/office/drawing/2014/main" id="{47FFF9AC-5BD9-7717-6787-167188329BD9}"/>
              </a:ext>
            </a:extLst>
          </p:cNvPr>
          <p:cNvSpPr/>
          <p:nvPr/>
        </p:nvSpPr>
        <p:spPr>
          <a:xfrm>
            <a:off x="8131656" y="2398514"/>
            <a:ext cx="315085" cy="315085"/>
          </a:xfrm>
          <a:prstGeom prst="ellipse">
            <a:avLst/>
          </a:prstGeom>
          <a:no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9" name="Oval 278">
            <a:extLst>
              <a:ext uri="{FF2B5EF4-FFF2-40B4-BE49-F238E27FC236}">
                <a16:creationId xmlns:a16="http://schemas.microsoft.com/office/drawing/2014/main" id="{35D266EA-A393-96B4-F325-30FC317074ED}"/>
              </a:ext>
            </a:extLst>
          </p:cNvPr>
          <p:cNvSpPr/>
          <p:nvPr/>
        </p:nvSpPr>
        <p:spPr>
          <a:xfrm>
            <a:off x="8131142" y="2840461"/>
            <a:ext cx="315085" cy="315085"/>
          </a:xfrm>
          <a:prstGeom prst="ellipse">
            <a:avLst/>
          </a:prstGeom>
          <a:no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0" name="Oval 279">
            <a:extLst>
              <a:ext uri="{FF2B5EF4-FFF2-40B4-BE49-F238E27FC236}">
                <a16:creationId xmlns:a16="http://schemas.microsoft.com/office/drawing/2014/main" id="{0E04D992-426C-236C-D74D-A4A5F068B4AF}"/>
              </a:ext>
            </a:extLst>
          </p:cNvPr>
          <p:cNvSpPr/>
          <p:nvPr/>
        </p:nvSpPr>
        <p:spPr>
          <a:xfrm>
            <a:off x="8120742" y="3282408"/>
            <a:ext cx="315085" cy="315085"/>
          </a:xfrm>
          <a:prstGeom prst="ellipse">
            <a:avLst/>
          </a:prstGeom>
          <a:no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1" name="Oval 280">
            <a:extLst>
              <a:ext uri="{FF2B5EF4-FFF2-40B4-BE49-F238E27FC236}">
                <a16:creationId xmlns:a16="http://schemas.microsoft.com/office/drawing/2014/main" id="{A7C2B04B-AFF7-3268-4C40-F0C251406FDB}"/>
              </a:ext>
            </a:extLst>
          </p:cNvPr>
          <p:cNvSpPr/>
          <p:nvPr/>
        </p:nvSpPr>
        <p:spPr>
          <a:xfrm>
            <a:off x="8127403" y="3724355"/>
            <a:ext cx="315085" cy="315085"/>
          </a:xfrm>
          <a:prstGeom prst="ellipse">
            <a:avLst/>
          </a:prstGeom>
          <a:noFill/>
          <a:ln w="952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82" name="Straight Connector 281">
            <a:extLst>
              <a:ext uri="{FF2B5EF4-FFF2-40B4-BE49-F238E27FC236}">
                <a16:creationId xmlns:a16="http://schemas.microsoft.com/office/drawing/2014/main" id="{11A86EE2-978C-8E00-16F5-2519B2235B57}"/>
              </a:ext>
            </a:extLst>
          </p:cNvPr>
          <p:cNvCxnSpPr>
            <a:cxnSpLocks/>
            <a:stCxn id="52" idx="6"/>
            <a:endCxn id="278" idx="2"/>
          </p:cNvCxnSpPr>
          <p:nvPr/>
        </p:nvCxnSpPr>
        <p:spPr>
          <a:xfrm flipV="1">
            <a:off x="6802499" y="2556057"/>
            <a:ext cx="1329157" cy="1339"/>
          </a:xfrm>
          <a:prstGeom prst="line">
            <a:avLst/>
          </a:prstGeom>
          <a:ln w="3175">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285" name="Straight Connector 284">
            <a:extLst>
              <a:ext uri="{FF2B5EF4-FFF2-40B4-BE49-F238E27FC236}">
                <a16:creationId xmlns:a16="http://schemas.microsoft.com/office/drawing/2014/main" id="{4C7F7FA3-56ED-93EA-5827-4E51DCE1817B}"/>
              </a:ext>
            </a:extLst>
          </p:cNvPr>
          <p:cNvCxnSpPr>
            <a:cxnSpLocks/>
            <a:stCxn id="64" idx="6"/>
            <a:endCxn id="279" idx="2"/>
          </p:cNvCxnSpPr>
          <p:nvPr/>
        </p:nvCxnSpPr>
        <p:spPr>
          <a:xfrm flipV="1">
            <a:off x="6801985" y="2998004"/>
            <a:ext cx="1329157" cy="1339"/>
          </a:xfrm>
          <a:prstGeom prst="line">
            <a:avLst/>
          </a:prstGeom>
          <a:ln w="3175">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288" name="Straight Connector 287">
            <a:extLst>
              <a:ext uri="{FF2B5EF4-FFF2-40B4-BE49-F238E27FC236}">
                <a16:creationId xmlns:a16="http://schemas.microsoft.com/office/drawing/2014/main" id="{EAE8A2DE-9EEF-44EA-7427-8843049D4597}"/>
              </a:ext>
            </a:extLst>
          </p:cNvPr>
          <p:cNvCxnSpPr>
            <a:cxnSpLocks/>
            <a:stCxn id="65" idx="6"/>
            <a:endCxn id="280" idx="2"/>
          </p:cNvCxnSpPr>
          <p:nvPr/>
        </p:nvCxnSpPr>
        <p:spPr>
          <a:xfrm flipV="1">
            <a:off x="6791585" y="3439951"/>
            <a:ext cx="1329157" cy="1339"/>
          </a:xfrm>
          <a:prstGeom prst="line">
            <a:avLst/>
          </a:prstGeom>
          <a:ln w="3175">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291" name="Straight Connector 290">
            <a:extLst>
              <a:ext uri="{FF2B5EF4-FFF2-40B4-BE49-F238E27FC236}">
                <a16:creationId xmlns:a16="http://schemas.microsoft.com/office/drawing/2014/main" id="{61522701-1071-B2F6-2328-D333C8186E3D}"/>
              </a:ext>
            </a:extLst>
          </p:cNvPr>
          <p:cNvCxnSpPr>
            <a:cxnSpLocks/>
            <a:stCxn id="66" idx="6"/>
            <a:endCxn id="281" idx="2"/>
          </p:cNvCxnSpPr>
          <p:nvPr/>
        </p:nvCxnSpPr>
        <p:spPr>
          <a:xfrm flipV="1">
            <a:off x="6798246" y="3881898"/>
            <a:ext cx="1329157" cy="1339"/>
          </a:xfrm>
          <a:prstGeom prst="line">
            <a:avLst/>
          </a:prstGeom>
          <a:ln w="3175">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294" name="Straight Connector 293">
            <a:extLst>
              <a:ext uri="{FF2B5EF4-FFF2-40B4-BE49-F238E27FC236}">
                <a16:creationId xmlns:a16="http://schemas.microsoft.com/office/drawing/2014/main" id="{41E0C397-845D-F7D4-7FD2-5321A7F68E62}"/>
              </a:ext>
            </a:extLst>
          </p:cNvPr>
          <p:cNvCxnSpPr>
            <a:cxnSpLocks/>
            <a:stCxn id="52" idx="6"/>
            <a:endCxn id="279" idx="2"/>
          </p:cNvCxnSpPr>
          <p:nvPr/>
        </p:nvCxnSpPr>
        <p:spPr>
          <a:xfrm>
            <a:off x="6802499" y="2557396"/>
            <a:ext cx="1328643" cy="440608"/>
          </a:xfrm>
          <a:prstGeom prst="line">
            <a:avLst/>
          </a:prstGeom>
          <a:ln w="3175">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297" name="Straight Connector 296">
            <a:extLst>
              <a:ext uri="{FF2B5EF4-FFF2-40B4-BE49-F238E27FC236}">
                <a16:creationId xmlns:a16="http://schemas.microsoft.com/office/drawing/2014/main" id="{D38C93EC-3D65-D6DC-3A6B-5FD1E6FA6D82}"/>
              </a:ext>
            </a:extLst>
          </p:cNvPr>
          <p:cNvCxnSpPr>
            <a:cxnSpLocks/>
            <a:endCxn id="280" idx="2"/>
          </p:cNvCxnSpPr>
          <p:nvPr/>
        </p:nvCxnSpPr>
        <p:spPr>
          <a:xfrm>
            <a:off x="6802499" y="2558735"/>
            <a:ext cx="1318243" cy="881216"/>
          </a:xfrm>
          <a:prstGeom prst="line">
            <a:avLst/>
          </a:prstGeom>
          <a:ln w="3175">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299" name="Straight Connector 298">
            <a:extLst>
              <a:ext uri="{FF2B5EF4-FFF2-40B4-BE49-F238E27FC236}">
                <a16:creationId xmlns:a16="http://schemas.microsoft.com/office/drawing/2014/main" id="{5A3E709A-ED11-D687-17AD-B3094453A975}"/>
              </a:ext>
            </a:extLst>
          </p:cNvPr>
          <p:cNvCxnSpPr>
            <a:cxnSpLocks/>
            <a:endCxn id="281" idx="2"/>
          </p:cNvCxnSpPr>
          <p:nvPr/>
        </p:nvCxnSpPr>
        <p:spPr>
          <a:xfrm>
            <a:off x="6802499" y="2560074"/>
            <a:ext cx="1324904" cy="1321824"/>
          </a:xfrm>
          <a:prstGeom prst="line">
            <a:avLst/>
          </a:prstGeom>
          <a:ln w="3175">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301" name="Straight Connector 300">
            <a:extLst>
              <a:ext uri="{FF2B5EF4-FFF2-40B4-BE49-F238E27FC236}">
                <a16:creationId xmlns:a16="http://schemas.microsoft.com/office/drawing/2014/main" id="{46AF248A-44C0-AF3B-70CC-10B6F4F2B72E}"/>
              </a:ext>
            </a:extLst>
          </p:cNvPr>
          <p:cNvCxnSpPr>
            <a:cxnSpLocks/>
            <a:stCxn id="64" idx="6"/>
          </p:cNvCxnSpPr>
          <p:nvPr/>
        </p:nvCxnSpPr>
        <p:spPr>
          <a:xfrm>
            <a:off x="6801985" y="2999343"/>
            <a:ext cx="1325418" cy="883894"/>
          </a:xfrm>
          <a:prstGeom prst="line">
            <a:avLst/>
          </a:prstGeom>
          <a:ln w="3175">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303" name="Straight Connector 302">
            <a:extLst>
              <a:ext uri="{FF2B5EF4-FFF2-40B4-BE49-F238E27FC236}">
                <a16:creationId xmlns:a16="http://schemas.microsoft.com/office/drawing/2014/main" id="{B6E6C25E-B59E-174C-523D-A1EA0CAA040E}"/>
              </a:ext>
            </a:extLst>
          </p:cNvPr>
          <p:cNvCxnSpPr>
            <a:cxnSpLocks/>
            <a:endCxn id="281" idx="2"/>
          </p:cNvCxnSpPr>
          <p:nvPr/>
        </p:nvCxnSpPr>
        <p:spPr>
          <a:xfrm>
            <a:off x="6801471" y="3438612"/>
            <a:ext cx="1325932" cy="443286"/>
          </a:xfrm>
          <a:prstGeom prst="line">
            <a:avLst/>
          </a:prstGeom>
          <a:ln w="3175">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305" name="Straight Connector 304">
            <a:extLst>
              <a:ext uri="{FF2B5EF4-FFF2-40B4-BE49-F238E27FC236}">
                <a16:creationId xmlns:a16="http://schemas.microsoft.com/office/drawing/2014/main" id="{190A226C-FF97-A7DF-54E0-A3B8CCEBB325}"/>
              </a:ext>
            </a:extLst>
          </p:cNvPr>
          <p:cNvCxnSpPr>
            <a:cxnSpLocks/>
            <a:endCxn id="280" idx="2"/>
          </p:cNvCxnSpPr>
          <p:nvPr/>
        </p:nvCxnSpPr>
        <p:spPr>
          <a:xfrm flipV="1">
            <a:off x="6800957" y="3439951"/>
            <a:ext cx="1319785" cy="437930"/>
          </a:xfrm>
          <a:prstGeom prst="line">
            <a:avLst/>
          </a:prstGeom>
          <a:ln w="3175">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307" name="Straight Connector 306">
            <a:extLst>
              <a:ext uri="{FF2B5EF4-FFF2-40B4-BE49-F238E27FC236}">
                <a16:creationId xmlns:a16="http://schemas.microsoft.com/office/drawing/2014/main" id="{0B058999-CBF7-8F56-57ED-3E7D19DF5ADD}"/>
              </a:ext>
            </a:extLst>
          </p:cNvPr>
          <p:cNvCxnSpPr>
            <a:cxnSpLocks/>
            <a:endCxn id="279" idx="2"/>
          </p:cNvCxnSpPr>
          <p:nvPr/>
        </p:nvCxnSpPr>
        <p:spPr>
          <a:xfrm flipV="1">
            <a:off x="6800443" y="2998004"/>
            <a:ext cx="1330699" cy="881216"/>
          </a:xfrm>
          <a:prstGeom prst="line">
            <a:avLst/>
          </a:prstGeom>
          <a:ln w="3175">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309" name="Straight Connector 308">
            <a:extLst>
              <a:ext uri="{FF2B5EF4-FFF2-40B4-BE49-F238E27FC236}">
                <a16:creationId xmlns:a16="http://schemas.microsoft.com/office/drawing/2014/main" id="{F0BE4FFD-E01F-958A-D91B-2F58ECDAC648}"/>
              </a:ext>
            </a:extLst>
          </p:cNvPr>
          <p:cNvCxnSpPr>
            <a:cxnSpLocks/>
          </p:cNvCxnSpPr>
          <p:nvPr/>
        </p:nvCxnSpPr>
        <p:spPr>
          <a:xfrm flipV="1">
            <a:off x="6799929" y="2556057"/>
            <a:ext cx="1330699" cy="881216"/>
          </a:xfrm>
          <a:prstGeom prst="line">
            <a:avLst/>
          </a:prstGeom>
          <a:ln w="3175">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310" name="Straight Connector 309">
            <a:extLst>
              <a:ext uri="{FF2B5EF4-FFF2-40B4-BE49-F238E27FC236}">
                <a16:creationId xmlns:a16="http://schemas.microsoft.com/office/drawing/2014/main" id="{F1F04C0F-31A1-D9DF-0E5B-EB22951FD7BE}"/>
              </a:ext>
            </a:extLst>
          </p:cNvPr>
          <p:cNvCxnSpPr>
            <a:cxnSpLocks/>
            <a:endCxn id="278" idx="2"/>
          </p:cNvCxnSpPr>
          <p:nvPr/>
        </p:nvCxnSpPr>
        <p:spPr>
          <a:xfrm flipV="1">
            <a:off x="6799415" y="2556057"/>
            <a:ext cx="1332241" cy="439269"/>
          </a:xfrm>
          <a:prstGeom prst="line">
            <a:avLst/>
          </a:prstGeom>
          <a:ln w="3175">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312" name="Straight Connector 311">
            <a:extLst>
              <a:ext uri="{FF2B5EF4-FFF2-40B4-BE49-F238E27FC236}">
                <a16:creationId xmlns:a16="http://schemas.microsoft.com/office/drawing/2014/main" id="{C9C246AA-79AE-FB55-D9A7-B1983484C7E2}"/>
              </a:ext>
            </a:extLst>
          </p:cNvPr>
          <p:cNvCxnSpPr>
            <a:cxnSpLocks/>
            <a:endCxn id="280" idx="2"/>
          </p:cNvCxnSpPr>
          <p:nvPr/>
        </p:nvCxnSpPr>
        <p:spPr>
          <a:xfrm>
            <a:off x="6798901" y="2995326"/>
            <a:ext cx="1321841" cy="444625"/>
          </a:xfrm>
          <a:prstGeom prst="line">
            <a:avLst/>
          </a:prstGeom>
          <a:ln w="3175">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314" name="Straight Connector 313">
            <a:extLst>
              <a:ext uri="{FF2B5EF4-FFF2-40B4-BE49-F238E27FC236}">
                <a16:creationId xmlns:a16="http://schemas.microsoft.com/office/drawing/2014/main" id="{FA082B30-1E21-02F4-8A95-9113ED714412}"/>
              </a:ext>
            </a:extLst>
          </p:cNvPr>
          <p:cNvCxnSpPr>
            <a:cxnSpLocks/>
            <a:endCxn id="279" idx="2"/>
          </p:cNvCxnSpPr>
          <p:nvPr/>
        </p:nvCxnSpPr>
        <p:spPr>
          <a:xfrm flipV="1">
            <a:off x="6798387" y="2998004"/>
            <a:ext cx="1332755" cy="436591"/>
          </a:xfrm>
          <a:prstGeom prst="line">
            <a:avLst/>
          </a:prstGeom>
          <a:ln w="3175">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316" name="Straight Connector 315">
            <a:extLst>
              <a:ext uri="{FF2B5EF4-FFF2-40B4-BE49-F238E27FC236}">
                <a16:creationId xmlns:a16="http://schemas.microsoft.com/office/drawing/2014/main" id="{6EB866F4-35D9-E982-1969-CB09567882A4}"/>
              </a:ext>
            </a:extLst>
          </p:cNvPr>
          <p:cNvCxnSpPr>
            <a:cxnSpLocks/>
            <a:stCxn id="66" idx="6"/>
            <a:endCxn id="278" idx="2"/>
          </p:cNvCxnSpPr>
          <p:nvPr/>
        </p:nvCxnSpPr>
        <p:spPr>
          <a:xfrm flipV="1">
            <a:off x="6798246" y="2556057"/>
            <a:ext cx="1333410" cy="1327180"/>
          </a:xfrm>
          <a:prstGeom prst="line">
            <a:avLst/>
          </a:prstGeom>
          <a:ln w="3175">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319" name="Straight Connector 318">
            <a:extLst>
              <a:ext uri="{FF2B5EF4-FFF2-40B4-BE49-F238E27FC236}">
                <a16:creationId xmlns:a16="http://schemas.microsoft.com/office/drawing/2014/main" id="{D181A2F0-B03A-E258-C328-14E4E1D86276}"/>
              </a:ext>
            </a:extLst>
          </p:cNvPr>
          <p:cNvCxnSpPr>
            <a:cxnSpLocks/>
            <a:stCxn id="278" idx="6"/>
          </p:cNvCxnSpPr>
          <p:nvPr/>
        </p:nvCxnSpPr>
        <p:spPr>
          <a:xfrm>
            <a:off x="8446741" y="2556057"/>
            <a:ext cx="339533" cy="1338"/>
          </a:xfrm>
          <a:prstGeom prst="line">
            <a:avLst/>
          </a:prstGeom>
          <a:ln w="3175">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324" name="Straight Connector 323">
            <a:extLst>
              <a:ext uri="{FF2B5EF4-FFF2-40B4-BE49-F238E27FC236}">
                <a16:creationId xmlns:a16="http://schemas.microsoft.com/office/drawing/2014/main" id="{99A88931-8D89-1AD0-0B23-1932C36A4CED}"/>
              </a:ext>
            </a:extLst>
          </p:cNvPr>
          <p:cNvCxnSpPr>
            <a:cxnSpLocks/>
            <a:stCxn id="279" idx="6"/>
          </p:cNvCxnSpPr>
          <p:nvPr/>
        </p:nvCxnSpPr>
        <p:spPr>
          <a:xfrm>
            <a:off x="8446227" y="2998004"/>
            <a:ext cx="343093" cy="6391"/>
          </a:xfrm>
          <a:prstGeom prst="line">
            <a:avLst/>
          </a:prstGeom>
          <a:ln w="3175">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326" name="Straight Connector 325">
            <a:extLst>
              <a:ext uri="{FF2B5EF4-FFF2-40B4-BE49-F238E27FC236}">
                <a16:creationId xmlns:a16="http://schemas.microsoft.com/office/drawing/2014/main" id="{88AC9958-C686-9A96-73E1-236A7FEE9B03}"/>
              </a:ext>
            </a:extLst>
          </p:cNvPr>
          <p:cNvCxnSpPr>
            <a:cxnSpLocks/>
          </p:cNvCxnSpPr>
          <p:nvPr/>
        </p:nvCxnSpPr>
        <p:spPr>
          <a:xfrm>
            <a:off x="8448675" y="3438485"/>
            <a:ext cx="339533" cy="1338"/>
          </a:xfrm>
          <a:prstGeom prst="line">
            <a:avLst/>
          </a:prstGeom>
          <a:ln w="3175">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327" name="Straight Connector 326">
            <a:extLst>
              <a:ext uri="{FF2B5EF4-FFF2-40B4-BE49-F238E27FC236}">
                <a16:creationId xmlns:a16="http://schemas.microsoft.com/office/drawing/2014/main" id="{73FB4584-E755-AACE-D255-51C3220A5C8E}"/>
              </a:ext>
            </a:extLst>
          </p:cNvPr>
          <p:cNvCxnSpPr>
            <a:cxnSpLocks/>
          </p:cNvCxnSpPr>
          <p:nvPr/>
        </p:nvCxnSpPr>
        <p:spPr>
          <a:xfrm>
            <a:off x="8448161" y="3880432"/>
            <a:ext cx="343093" cy="6391"/>
          </a:xfrm>
          <a:prstGeom prst="line">
            <a:avLst/>
          </a:prstGeom>
          <a:ln w="3175">
            <a:solidFill>
              <a:schemeClr val="bg1"/>
            </a:solidFill>
            <a:prstDash val="sysDot"/>
          </a:ln>
        </p:spPr>
        <p:style>
          <a:lnRef idx="1">
            <a:schemeClr val="accent1"/>
          </a:lnRef>
          <a:fillRef idx="0">
            <a:schemeClr val="accent1"/>
          </a:fillRef>
          <a:effectRef idx="0">
            <a:schemeClr val="accent1"/>
          </a:effectRef>
          <a:fontRef idx="minor">
            <a:schemeClr val="tx1"/>
          </a:fontRef>
        </p:style>
      </p:cxnSp>
      <p:sp>
        <p:nvSpPr>
          <p:cNvPr id="329" name="TextBox 328">
            <a:extLst>
              <a:ext uri="{FF2B5EF4-FFF2-40B4-BE49-F238E27FC236}">
                <a16:creationId xmlns:a16="http://schemas.microsoft.com/office/drawing/2014/main" id="{846D05EC-7915-E19D-CBAF-0284C7EC8AC4}"/>
              </a:ext>
            </a:extLst>
          </p:cNvPr>
          <p:cNvSpPr txBox="1"/>
          <p:nvPr/>
        </p:nvSpPr>
        <p:spPr>
          <a:xfrm>
            <a:off x="9061423" y="2401467"/>
            <a:ext cx="955340" cy="307777"/>
          </a:xfrm>
          <a:prstGeom prst="rect">
            <a:avLst/>
          </a:prstGeom>
          <a:noFill/>
        </p:spPr>
        <p:txBody>
          <a:bodyPr wrap="square">
            <a:spAutoFit/>
          </a:bodyPr>
          <a:lstStyle/>
          <a:p>
            <a:r>
              <a:rPr lang="en-GB" sz="1400" dirty="0">
                <a:solidFill>
                  <a:schemeClr val="bg1"/>
                </a:solidFill>
                <a:latin typeface="Georgia" panose="02040502050405020303" pitchFamily="18" charset="0"/>
              </a:rPr>
              <a:t>Monkey</a:t>
            </a:r>
          </a:p>
        </p:txBody>
      </p:sp>
      <p:sp>
        <p:nvSpPr>
          <p:cNvPr id="330" name="TextBox 329">
            <a:extLst>
              <a:ext uri="{FF2B5EF4-FFF2-40B4-BE49-F238E27FC236}">
                <a16:creationId xmlns:a16="http://schemas.microsoft.com/office/drawing/2014/main" id="{5F72C046-5DA0-36D6-A6AF-B4F026BAF1C3}"/>
              </a:ext>
            </a:extLst>
          </p:cNvPr>
          <p:cNvSpPr txBox="1"/>
          <p:nvPr/>
        </p:nvSpPr>
        <p:spPr>
          <a:xfrm>
            <a:off x="9082724" y="2842076"/>
            <a:ext cx="955340" cy="307777"/>
          </a:xfrm>
          <a:prstGeom prst="rect">
            <a:avLst/>
          </a:prstGeom>
          <a:noFill/>
        </p:spPr>
        <p:txBody>
          <a:bodyPr wrap="square">
            <a:spAutoFit/>
          </a:bodyPr>
          <a:lstStyle/>
          <a:p>
            <a:r>
              <a:rPr lang="en-GB" sz="1400" dirty="0">
                <a:solidFill>
                  <a:schemeClr val="bg1"/>
                </a:solidFill>
                <a:latin typeface="Georgia" panose="02040502050405020303" pitchFamily="18" charset="0"/>
              </a:rPr>
              <a:t>Cat</a:t>
            </a:r>
          </a:p>
        </p:txBody>
      </p:sp>
      <p:sp>
        <p:nvSpPr>
          <p:cNvPr id="331" name="TextBox 330">
            <a:extLst>
              <a:ext uri="{FF2B5EF4-FFF2-40B4-BE49-F238E27FC236}">
                <a16:creationId xmlns:a16="http://schemas.microsoft.com/office/drawing/2014/main" id="{A9C42643-3211-0E05-12A8-9B3D1A78775D}"/>
              </a:ext>
            </a:extLst>
          </p:cNvPr>
          <p:cNvSpPr txBox="1"/>
          <p:nvPr/>
        </p:nvSpPr>
        <p:spPr>
          <a:xfrm>
            <a:off x="9082724" y="3285361"/>
            <a:ext cx="955340" cy="307777"/>
          </a:xfrm>
          <a:prstGeom prst="rect">
            <a:avLst/>
          </a:prstGeom>
          <a:noFill/>
        </p:spPr>
        <p:txBody>
          <a:bodyPr wrap="square">
            <a:spAutoFit/>
          </a:bodyPr>
          <a:lstStyle/>
          <a:p>
            <a:r>
              <a:rPr lang="en-GB" sz="1400" dirty="0">
                <a:solidFill>
                  <a:schemeClr val="bg1"/>
                </a:solidFill>
                <a:latin typeface="Georgia" panose="02040502050405020303" pitchFamily="18" charset="0"/>
              </a:rPr>
              <a:t>Giraffe</a:t>
            </a:r>
          </a:p>
        </p:txBody>
      </p:sp>
      <p:sp>
        <p:nvSpPr>
          <p:cNvPr id="332" name="TextBox 331">
            <a:extLst>
              <a:ext uri="{FF2B5EF4-FFF2-40B4-BE49-F238E27FC236}">
                <a16:creationId xmlns:a16="http://schemas.microsoft.com/office/drawing/2014/main" id="{4FFEFCF0-CBD3-23AE-EE03-1B267B92B6F8}"/>
              </a:ext>
            </a:extLst>
          </p:cNvPr>
          <p:cNvSpPr txBox="1"/>
          <p:nvPr/>
        </p:nvSpPr>
        <p:spPr>
          <a:xfrm>
            <a:off x="9082724" y="3738085"/>
            <a:ext cx="955340" cy="307777"/>
          </a:xfrm>
          <a:prstGeom prst="rect">
            <a:avLst/>
          </a:prstGeom>
          <a:noFill/>
        </p:spPr>
        <p:txBody>
          <a:bodyPr wrap="square">
            <a:spAutoFit/>
          </a:bodyPr>
          <a:lstStyle/>
          <a:p>
            <a:r>
              <a:rPr lang="en-GB" sz="1400" dirty="0">
                <a:solidFill>
                  <a:schemeClr val="bg1"/>
                </a:solidFill>
                <a:latin typeface="Georgia" panose="02040502050405020303" pitchFamily="18" charset="0"/>
              </a:rPr>
              <a:t>Elephant</a:t>
            </a:r>
          </a:p>
        </p:txBody>
      </p:sp>
      <p:sp>
        <p:nvSpPr>
          <p:cNvPr id="334" name="Rectangle 333">
            <a:extLst>
              <a:ext uri="{FF2B5EF4-FFF2-40B4-BE49-F238E27FC236}">
                <a16:creationId xmlns:a16="http://schemas.microsoft.com/office/drawing/2014/main" id="{3B97DD34-5AA3-C5E8-9954-39C520F32394}"/>
              </a:ext>
            </a:extLst>
          </p:cNvPr>
          <p:cNvSpPr/>
          <p:nvPr/>
        </p:nvSpPr>
        <p:spPr>
          <a:xfrm>
            <a:off x="8927456" y="2323687"/>
            <a:ext cx="1066401" cy="456027"/>
          </a:xfrm>
          <a:prstGeom prst="rect">
            <a:avLst/>
          </a:prstGeom>
          <a:noFill/>
          <a:ln w="9525">
            <a:solidFill>
              <a:schemeClr val="bg1"/>
            </a:solidFill>
            <a:prstDash val="dash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853408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13A399A3-54E5-AE38-3545-4B1C180FFB4F}"/>
              </a:ext>
            </a:extLst>
          </p:cNvPr>
          <p:cNvSpPr>
            <a:spLocks noGrp="1"/>
          </p:cNvSpPr>
          <p:nvPr>
            <p:ph type="sldNum" sz="quarter" idx="12"/>
          </p:nvPr>
        </p:nvSpPr>
        <p:spPr/>
        <p:txBody>
          <a:bodyPr/>
          <a:lstStyle/>
          <a:p>
            <a:fld id="{330EA680-D336-4FF7-8B7A-9848BB0A1C32}" type="slidenum">
              <a:rPr lang="en-US" b="0" smtClean="0">
                <a:latin typeface="Palatino Linotype" panose="02040502050505030304" pitchFamily="18" charset="0"/>
              </a:rPr>
              <a:pPr/>
              <a:t>32</a:t>
            </a:fld>
            <a:endParaRPr lang="en-US" b="0" dirty="0">
              <a:latin typeface="Palatino Linotype" panose="02040502050505030304" pitchFamily="18" charset="0"/>
            </a:endParaRPr>
          </a:p>
        </p:txBody>
      </p:sp>
      <p:sp>
        <p:nvSpPr>
          <p:cNvPr id="2" name="Title 1">
            <a:extLst>
              <a:ext uri="{FF2B5EF4-FFF2-40B4-BE49-F238E27FC236}">
                <a16:creationId xmlns:a16="http://schemas.microsoft.com/office/drawing/2014/main" id="{E09E5F54-FBFC-C1E8-A042-C283164EB391}"/>
              </a:ext>
            </a:extLst>
          </p:cNvPr>
          <p:cNvSpPr>
            <a:spLocks noGrp="1"/>
          </p:cNvSpPr>
          <p:nvPr>
            <p:ph type="title"/>
          </p:nvPr>
        </p:nvSpPr>
        <p:spPr>
          <a:xfrm>
            <a:off x="4467884" y="3085880"/>
            <a:ext cx="3256232" cy="686239"/>
          </a:xfrm>
        </p:spPr>
        <p:txBody>
          <a:bodyPr/>
          <a:lstStyle/>
          <a:p>
            <a:pPr algn="ctr">
              <a:lnSpc>
                <a:spcPct val="100000"/>
              </a:lnSpc>
            </a:pPr>
            <a:r>
              <a:rPr lang="en-US" sz="4400" cap="none" dirty="0">
                <a:latin typeface="Georgia" panose="02040502050405020303" pitchFamily="18" charset="0"/>
              </a:rPr>
              <a:t>Don’t Panic!</a:t>
            </a:r>
          </a:p>
        </p:txBody>
      </p:sp>
    </p:spTree>
    <p:extLst>
      <p:ext uri="{BB962C8B-B14F-4D97-AF65-F5344CB8AC3E}">
        <p14:creationId xmlns:p14="http://schemas.microsoft.com/office/powerpoint/2010/main" val="265008545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13A399A3-54E5-AE38-3545-4B1C180FFB4F}"/>
              </a:ext>
            </a:extLst>
          </p:cNvPr>
          <p:cNvSpPr>
            <a:spLocks noGrp="1"/>
          </p:cNvSpPr>
          <p:nvPr>
            <p:ph type="sldNum" sz="quarter" idx="12"/>
          </p:nvPr>
        </p:nvSpPr>
        <p:spPr/>
        <p:txBody>
          <a:bodyPr/>
          <a:lstStyle/>
          <a:p>
            <a:fld id="{330EA680-D336-4FF7-8B7A-9848BB0A1C32}" type="slidenum">
              <a:rPr lang="en-US" b="0" smtClean="0">
                <a:latin typeface="Palatino Linotype" panose="02040502050505030304" pitchFamily="18" charset="0"/>
              </a:rPr>
              <a:pPr/>
              <a:t>33</a:t>
            </a:fld>
            <a:endParaRPr lang="en-US" b="0" dirty="0">
              <a:latin typeface="Palatino Linotype" panose="02040502050505030304" pitchFamily="18" charset="0"/>
            </a:endParaRPr>
          </a:p>
        </p:txBody>
      </p:sp>
      <p:sp>
        <p:nvSpPr>
          <p:cNvPr id="8" name="Text Placeholder 21">
            <a:extLst>
              <a:ext uri="{FF2B5EF4-FFF2-40B4-BE49-F238E27FC236}">
                <a16:creationId xmlns:a16="http://schemas.microsoft.com/office/drawing/2014/main" id="{0A967F9D-EE2E-062D-D29F-603F5C5F3461}"/>
              </a:ext>
            </a:extLst>
          </p:cNvPr>
          <p:cNvSpPr txBox="1">
            <a:spLocks/>
          </p:cNvSpPr>
          <p:nvPr/>
        </p:nvSpPr>
        <p:spPr>
          <a:xfrm>
            <a:off x="2964900" y="2361661"/>
            <a:ext cx="6262200" cy="416114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600" kern="100" dirty="0">
                <a:solidFill>
                  <a:schemeClr val="bg1"/>
                </a:solidFill>
                <a:latin typeface="Georgia" panose="02040502050405020303" pitchFamily="18" charset="0"/>
                <a:ea typeface="Aptos" panose="020B0004020202020204" pitchFamily="34" charset="0"/>
                <a:cs typeface="Times New Roman" panose="02020603050405020304" pitchFamily="18" charset="0"/>
              </a:rPr>
              <a:t>We have just covered a complex, novel, and industry standard architecture; you are not expected to understand everything at first glance! </a:t>
            </a:r>
          </a:p>
          <a:p>
            <a:r>
              <a:rPr lang="en-GB" sz="1600" kern="100" dirty="0">
                <a:solidFill>
                  <a:schemeClr val="bg1"/>
                </a:solidFill>
                <a:latin typeface="Georgia" panose="02040502050405020303" pitchFamily="18" charset="0"/>
                <a:ea typeface="Aptos" panose="020B0004020202020204" pitchFamily="34" charset="0"/>
                <a:cs typeface="Times New Roman" panose="02020603050405020304" pitchFamily="18" charset="0"/>
              </a:rPr>
              <a:t>Use this presentation as a reference should you need to. </a:t>
            </a:r>
          </a:p>
          <a:p>
            <a:r>
              <a:rPr lang="en-GB" sz="1600" kern="100" dirty="0">
                <a:solidFill>
                  <a:schemeClr val="bg1"/>
                </a:solidFill>
                <a:latin typeface="Georgia" panose="02040502050405020303" pitchFamily="18" charset="0"/>
                <a:ea typeface="Aptos" panose="020B0004020202020204" pitchFamily="34" charset="0"/>
                <a:cs typeface="Times New Roman" panose="02020603050405020304" pitchFamily="18" charset="0"/>
              </a:rPr>
              <a:t>Importantly, this presentation will assist you in finding the parameters / optimisations you will make to a CNN during your own project! </a:t>
            </a:r>
          </a:p>
        </p:txBody>
      </p:sp>
    </p:spTree>
    <p:extLst>
      <p:ext uri="{BB962C8B-B14F-4D97-AF65-F5344CB8AC3E}">
        <p14:creationId xmlns:p14="http://schemas.microsoft.com/office/powerpoint/2010/main" val="12785621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13A399A3-54E5-AE38-3545-4B1C180FFB4F}"/>
              </a:ext>
            </a:extLst>
          </p:cNvPr>
          <p:cNvSpPr>
            <a:spLocks noGrp="1"/>
          </p:cNvSpPr>
          <p:nvPr>
            <p:ph type="sldNum" sz="quarter" idx="12"/>
          </p:nvPr>
        </p:nvSpPr>
        <p:spPr/>
        <p:txBody>
          <a:bodyPr/>
          <a:lstStyle/>
          <a:p>
            <a:fld id="{330EA680-D336-4FF7-8B7A-9848BB0A1C32}" type="slidenum">
              <a:rPr lang="en-US" b="0" smtClean="0">
                <a:latin typeface="Palatino Linotype" panose="02040502050505030304" pitchFamily="18" charset="0"/>
              </a:rPr>
              <a:pPr/>
              <a:t>34</a:t>
            </a:fld>
            <a:endParaRPr lang="en-US" b="0" dirty="0">
              <a:latin typeface="Palatino Linotype" panose="02040502050505030304" pitchFamily="18" charset="0"/>
            </a:endParaRPr>
          </a:p>
        </p:txBody>
      </p:sp>
      <p:sp>
        <p:nvSpPr>
          <p:cNvPr id="7" name="Title 8">
            <a:extLst>
              <a:ext uri="{FF2B5EF4-FFF2-40B4-BE49-F238E27FC236}">
                <a16:creationId xmlns:a16="http://schemas.microsoft.com/office/drawing/2014/main" id="{632A898E-3301-DD03-1CE5-A5156532788D}"/>
              </a:ext>
            </a:extLst>
          </p:cNvPr>
          <p:cNvSpPr>
            <a:spLocks noGrp="1"/>
          </p:cNvSpPr>
          <p:nvPr>
            <p:ph type="title"/>
          </p:nvPr>
        </p:nvSpPr>
        <p:spPr>
          <a:xfrm>
            <a:off x="4328136" y="235752"/>
            <a:ext cx="3535727" cy="735797"/>
          </a:xfrm>
        </p:spPr>
        <p:txBody>
          <a:bodyPr/>
          <a:lstStyle/>
          <a:p>
            <a:pPr algn="ctr"/>
            <a:r>
              <a:rPr lang="en-US" sz="4000" cap="none" dirty="0">
                <a:latin typeface="Georgia" panose="02040502050405020303" pitchFamily="18" charset="0"/>
              </a:rPr>
              <a:t>Parameters</a:t>
            </a:r>
            <a:endParaRPr lang="en-US" sz="4000" dirty="0">
              <a:latin typeface="Georgia" panose="02040502050405020303" pitchFamily="18" charset="0"/>
            </a:endParaRPr>
          </a:p>
        </p:txBody>
      </p:sp>
      <p:sp>
        <p:nvSpPr>
          <p:cNvPr id="8" name="Text Placeholder 21">
            <a:extLst>
              <a:ext uri="{FF2B5EF4-FFF2-40B4-BE49-F238E27FC236}">
                <a16:creationId xmlns:a16="http://schemas.microsoft.com/office/drawing/2014/main" id="{0A967F9D-EE2E-062D-D29F-603F5C5F3461}"/>
              </a:ext>
            </a:extLst>
          </p:cNvPr>
          <p:cNvSpPr txBox="1">
            <a:spLocks/>
          </p:cNvSpPr>
          <p:nvPr/>
        </p:nvSpPr>
        <p:spPr>
          <a:xfrm>
            <a:off x="2964900" y="1348429"/>
            <a:ext cx="6262200" cy="416114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600" u="sng" kern="100" dirty="0">
                <a:solidFill>
                  <a:schemeClr val="bg1"/>
                </a:solidFill>
                <a:latin typeface="Georgia" panose="02040502050405020303" pitchFamily="18" charset="0"/>
                <a:ea typeface="Aptos" panose="020B0004020202020204" pitchFamily="34" charset="0"/>
                <a:cs typeface="Times New Roman" panose="02020603050405020304" pitchFamily="18" charset="0"/>
              </a:rPr>
              <a:t>CNN</a:t>
            </a:r>
          </a:p>
          <a:p>
            <a:pPr marL="0" indent="0">
              <a:buNone/>
            </a:pPr>
            <a:r>
              <a:rPr lang="en-GB" sz="1600" kern="100" dirty="0">
                <a:solidFill>
                  <a:schemeClr val="bg1"/>
                </a:solidFill>
                <a:latin typeface="Georgia" panose="02040502050405020303" pitchFamily="18" charset="0"/>
                <a:ea typeface="Aptos" panose="020B0004020202020204" pitchFamily="34" charset="0"/>
                <a:cs typeface="Times New Roman" panose="02020603050405020304" pitchFamily="18" charset="0"/>
              </a:rPr>
              <a:t>Kernel Size; typical sizes are 3x3, 5x5, and 7x7 (think about the size of the images you use!).</a:t>
            </a:r>
          </a:p>
          <a:p>
            <a:pPr marL="0" indent="0">
              <a:buNone/>
            </a:pPr>
            <a:r>
              <a:rPr lang="en-GB" sz="1600" kern="100" dirty="0">
                <a:solidFill>
                  <a:schemeClr val="bg1"/>
                </a:solidFill>
                <a:latin typeface="Georgia" panose="02040502050405020303" pitchFamily="18" charset="0"/>
                <a:ea typeface="Aptos" panose="020B0004020202020204" pitchFamily="34" charset="0"/>
                <a:cs typeface="Times New Roman" panose="02020603050405020304" pitchFamily="18" charset="0"/>
              </a:rPr>
              <a:t>Stride Length; typical lengths are 1 and 2. </a:t>
            </a:r>
          </a:p>
          <a:p>
            <a:pPr marL="0" indent="0">
              <a:buNone/>
            </a:pPr>
            <a:r>
              <a:rPr lang="en-GB" sz="1600" kern="100" dirty="0">
                <a:solidFill>
                  <a:schemeClr val="bg1"/>
                </a:solidFill>
                <a:latin typeface="Georgia" panose="02040502050405020303" pitchFamily="18" charset="0"/>
                <a:ea typeface="Aptos" panose="020B0004020202020204" pitchFamily="34" charset="0"/>
                <a:cs typeface="Times New Roman" panose="02020603050405020304" pitchFamily="18" charset="0"/>
              </a:rPr>
              <a:t>Padding; padding is usually 1 (what advantages would changing it have? When should you use padding vs. when should you not?).</a:t>
            </a:r>
          </a:p>
          <a:p>
            <a:pPr marL="0" indent="0">
              <a:buNone/>
            </a:pPr>
            <a:r>
              <a:rPr lang="en-GB" sz="1600" kern="100" dirty="0">
                <a:solidFill>
                  <a:schemeClr val="bg1"/>
                </a:solidFill>
                <a:latin typeface="Georgia" panose="02040502050405020303" pitchFamily="18" charset="0"/>
                <a:ea typeface="Aptos" panose="020B0004020202020204" pitchFamily="34" charset="0"/>
                <a:cs typeface="Times New Roman" panose="02020603050405020304" pitchFamily="18" charset="0"/>
              </a:rPr>
              <a:t>Activation Function; we covered </a:t>
            </a:r>
            <a:r>
              <a:rPr lang="en-GB" sz="1600" kern="100" dirty="0" err="1">
                <a:solidFill>
                  <a:schemeClr val="bg1"/>
                </a:solidFill>
                <a:latin typeface="Georgia" panose="02040502050405020303" pitchFamily="18" charset="0"/>
                <a:ea typeface="Aptos" panose="020B0004020202020204" pitchFamily="34" charset="0"/>
                <a:cs typeface="Times New Roman" panose="02020603050405020304" pitchFamily="18" charset="0"/>
              </a:rPr>
              <a:t>ReLU</a:t>
            </a:r>
            <a:r>
              <a:rPr lang="en-GB" sz="1600" kern="100" dirty="0">
                <a:solidFill>
                  <a:schemeClr val="bg1"/>
                </a:solidFill>
                <a:latin typeface="Georgia" panose="02040502050405020303" pitchFamily="18" charset="0"/>
                <a:ea typeface="Aptos" panose="020B0004020202020204" pitchFamily="34" charset="0"/>
                <a:cs typeface="Times New Roman" panose="02020603050405020304" pitchFamily="18" charset="0"/>
              </a:rPr>
              <a:t>, which is standard (how do different activation functions affect results?).</a:t>
            </a:r>
          </a:p>
          <a:p>
            <a:pPr marL="0" indent="0">
              <a:buNone/>
            </a:pPr>
            <a:r>
              <a:rPr lang="en-GB" sz="1600" kern="100" dirty="0">
                <a:solidFill>
                  <a:schemeClr val="bg1"/>
                </a:solidFill>
                <a:latin typeface="Georgia" panose="02040502050405020303" pitchFamily="18" charset="0"/>
                <a:ea typeface="Aptos" panose="020B0004020202020204" pitchFamily="34" charset="0"/>
                <a:cs typeface="Times New Roman" panose="02020603050405020304" pitchFamily="18" charset="0"/>
              </a:rPr>
              <a:t>Pooling; Will you use Max, Average, or Min pooling? What does changing your pooling technique do the results you obtain? </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600" b="0" i="0" u="none" strike="noStrike" kern="100" cap="none" spc="0" normalizeH="0" baseline="0" noProof="0" dirty="0">
              <a:ln>
                <a:noFill/>
              </a:ln>
              <a:solidFill>
                <a:srgbClr val="FFFFFF"/>
              </a:solidFill>
              <a:effectLst/>
              <a:uLnTx/>
              <a:uFillTx/>
              <a:latin typeface="Georgia" panose="02040502050405020303" pitchFamily="18" charset="0"/>
              <a:ea typeface="Aptos" panose="020B0004020202020204" pitchFamily="34" charset="0"/>
              <a:cs typeface="Times New Roman" panose="02020603050405020304" pitchFamily="18"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600" b="0" i="0" u="none" strike="noStrike" kern="100" cap="none" spc="0" normalizeH="0" baseline="0" noProof="0" dirty="0">
                <a:ln>
                  <a:noFill/>
                </a:ln>
                <a:solidFill>
                  <a:srgbClr val="FFFFFF"/>
                </a:solidFill>
                <a:effectLst/>
                <a:uLnTx/>
                <a:uFillTx/>
                <a:latin typeface="Georgia" panose="02040502050405020303" pitchFamily="18" charset="0"/>
                <a:ea typeface="Aptos" panose="020B0004020202020204" pitchFamily="34" charset="0"/>
                <a:cs typeface="Times New Roman" panose="02020603050405020304" pitchFamily="18" charset="0"/>
              </a:rPr>
              <a:t>Weight Initialisation; standard to use ‘random initialisation’ (can you find any other CNN weight initialisation techniques through your own research that may improve your model? What are the disadvantages of random initialisation? Hint… we want to avoid what are known as </a:t>
            </a:r>
            <a:r>
              <a:rPr kumimoji="0" lang="en-GB" sz="1600" b="0" i="1" u="none" strike="noStrike" kern="100" cap="none" spc="0" normalizeH="0" baseline="0" noProof="0" dirty="0">
                <a:ln>
                  <a:noFill/>
                </a:ln>
                <a:solidFill>
                  <a:srgbClr val="FFFFFF"/>
                </a:solidFill>
                <a:effectLst/>
                <a:uLnTx/>
                <a:uFillTx/>
                <a:latin typeface="Georgia" panose="02040502050405020303" pitchFamily="18" charset="0"/>
                <a:ea typeface="Aptos" panose="020B0004020202020204" pitchFamily="34" charset="0"/>
                <a:cs typeface="Times New Roman" panose="02020603050405020304" pitchFamily="18" charset="0"/>
              </a:rPr>
              <a:t>vanishing gradients </a:t>
            </a:r>
            <a:r>
              <a:rPr kumimoji="0" lang="en-GB" sz="1600" b="0" i="0" u="none" strike="noStrike" kern="100" cap="none" spc="0" normalizeH="0" baseline="0" noProof="0" dirty="0">
                <a:ln>
                  <a:noFill/>
                </a:ln>
                <a:solidFill>
                  <a:srgbClr val="FFFFFF"/>
                </a:solidFill>
                <a:effectLst/>
                <a:uLnTx/>
                <a:uFillTx/>
                <a:latin typeface="Georgia" panose="02040502050405020303" pitchFamily="18" charset="0"/>
                <a:ea typeface="Aptos" panose="020B0004020202020204" pitchFamily="34" charset="0"/>
                <a:cs typeface="Times New Roman" panose="02020603050405020304" pitchFamily="18" charset="0"/>
              </a:rPr>
              <a:t>and </a:t>
            </a:r>
            <a:r>
              <a:rPr kumimoji="0" lang="en-GB" sz="1600" b="0" i="1" u="none" strike="noStrike" kern="100" cap="none" spc="0" normalizeH="0" baseline="0" noProof="0" dirty="0">
                <a:ln>
                  <a:noFill/>
                </a:ln>
                <a:solidFill>
                  <a:srgbClr val="FFFFFF"/>
                </a:solidFill>
                <a:effectLst/>
                <a:uLnTx/>
                <a:uFillTx/>
                <a:latin typeface="Georgia" panose="02040502050405020303" pitchFamily="18" charset="0"/>
                <a:ea typeface="Aptos" panose="020B0004020202020204" pitchFamily="34" charset="0"/>
                <a:cs typeface="Times New Roman" panose="02020603050405020304" pitchFamily="18" charset="0"/>
              </a:rPr>
              <a:t>exploding gradients</a:t>
            </a:r>
            <a:r>
              <a:rPr kumimoji="0" lang="en-GB" sz="1600" b="0" i="0" u="none" strike="noStrike" kern="100" cap="none" spc="0" normalizeH="0" baseline="0" noProof="0" dirty="0">
                <a:ln>
                  <a:noFill/>
                </a:ln>
                <a:solidFill>
                  <a:srgbClr val="FFFFFF"/>
                </a:solidFill>
                <a:effectLst/>
                <a:uLnTx/>
                <a:uFillTx/>
                <a:latin typeface="Georgia" panose="02040502050405020303" pitchFamily="18" charset="0"/>
                <a:ea typeface="Aptos" panose="020B0004020202020204" pitchFamily="34" charset="0"/>
                <a:cs typeface="Times New Roman" panose="02020603050405020304" pitchFamily="18" charset="0"/>
              </a:rPr>
              <a:t>).</a:t>
            </a:r>
          </a:p>
          <a:p>
            <a:pPr marL="0" indent="0">
              <a:buNone/>
            </a:pPr>
            <a:endParaRPr lang="en-GB" sz="1600" kern="100" dirty="0">
              <a:solidFill>
                <a:schemeClr val="bg1"/>
              </a:solidFill>
              <a:latin typeface="Georgia" panose="02040502050405020303" pitchFamily="18" charset="0"/>
              <a:ea typeface="Aptos" panose="020B0004020202020204" pitchFamily="34" charset="0"/>
              <a:cs typeface="Times New Roman" panose="02020603050405020304" pitchFamily="18" charset="0"/>
            </a:endParaRPr>
          </a:p>
          <a:p>
            <a:pPr marL="0" indent="0">
              <a:buNone/>
            </a:pPr>
            <a:endParaRPr lang="en-GB" sz="1600" kern="100" dirty="0">
              <a:solidFill>
                <a:schemeClr val="bg1"/>
              </a:solidFill>
              <a:latin typeface="Georgia" panose="02040502050405020303" pitchFamily="18" charset="0"/>
              <a:ea typeface="Aptos" panose="020B0004020202020204" pitchFamily="34" charset="0"/>
              <a:cs typeface="Times New Roman" panose="02020603050405020304" pitchFamily="18" charset="0"/>
            </a:endParaRPr>
          </a:p>
          <a:p>
            <a:pPr marL="0" indent="0">
              <a:buNone/>
            </a:pPr>
            <a:endParaRPr lang="en-GB" sz="1600" kern="100" dirty="0">
              <a:solidFill>
                <a:schemeClr val="bg1"/>
              </a:solidFill>
              <a:latin typeface="Georgia" panose="02040502050405020303" pitchFamily="18" charset="0"/>
              <a:ea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2646032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13A399A3-54E5-AE38-3545-4B1C180FFB4F}"/>
              </a:ext>
            </a:extLst>
          </p:cNvPr>
          <p:cNvSpPr>
            <a:spLocks noGrp="1"/>
          </p:cNvSpPr>
          <p:nvPr>
            <p:ph type="sldNum" sz="quarter" idx="12"/>
          </p:nvPr>
        </p:nvSpPr>
        <p:spPr/>
        <p:txBody>
          <a:bodyPr/>
          <a:lstStyle/>
          <a:p>
            <a:fld id="{330EA680-D336-4FF7-8B7A-9848BB0A1C32}" type="slidenum">
              <a:rPr lang="en-US" b="0" smtClean="0">
                <a:latin typeface="Palatino Linotype" panose="02040502050505030304" pitchFamily="18" charset="0"/>
              </a:rPr>
              <a:pPr/>
              <a:t>4</a:t>
            </a:fld>
            <a:endParaRPr lang="en-US" b="0" dirty="0">
              <a:latin typeface="Palatino Linotype" panose="02040502050505030304" pitchFamily="18" charset="0"/>
            </a:endParaRPr>
          </a:p>
        </p:txBody>
      </p:sp>
      <p:sp>
        <p:nvSpPr>
          <p:cNvPr id="7" name="Title 8">
            <a:extLst>
              <a:ext uri="{FF2B5EF4-FFF2-40B4-BE49-F238E27FC236}">
                <a16:creationId xmlns:a16="http://schemas.microsoft.com/office/drawing/2014/main" id="{632A898E-3301-DD03-1CE5-A5156532788D}"/>
              </a:ext>
            </a:extLst>
          </p:cNvPr>
          <p:cNvSpPr>
            <a:spLocks noGrp="1"/>
          </p:cNvSpPr>
          <p:nvPr>
            <p:ph type="title"/>
          </p:nvPr>
        </p:nvSpPr>
        <p:spPr>
          <a:xfrm>
            <a:off x="4328136" y="235752"/>
            <a:ext cx="3535727" cy="735797"/>
          </a:xfrm>
        </p:spPr>
        <p:txBody>
          <a:bodyPr/>
          <a:lstStyle/>
          <a:p>
            <a:pPr algn="ctr"/>
            <a:r>
              <a:rPr lang="en-US" sz="4000" cap="none" dirty="0">
                <a:latin typeface="Georgia" panose="02040502050405020303" pitchFamily="18" charset="0"/>
              </a:rPr>
              <a:t>Digital Image Processing</a:t>
            </a:r>
            <a:endParaRPr lang="en-US" sz="4000" dirty="0">
              <a:latin typeface="Georgia" panose="02040502050405020303" pitchFamily="18" charset="0"/>
            </a:endParaRPr>
          </a:p>
        </p:txBody>
      </p:sp>
      <p:sp>
        <p:nvSpPr>
          <p:cNvPr id="8" name="Text Placeholder 21">
            <a:extLst>
              <a:ext uri="{FF2B5EF4-FFF2-40B4-BE49-F238E27FC236}">
                <a16:creationId xmlns:a16="http://schemas.microsoft.com/office/drawing/2014/main" id="{0A967F9D-EE2E-062D-D29F-603F5C5F3461}"/>
              </a:ext>
            </a:extLst>
          </p:cNvPr>
          <p:cNvSpPr txBox="1">
            <a:spLocks/>
          </p:cNvSpPr>
          <p:nvPr/>
        </p:nvSpPr>
        <p:spPr>
          <a:xfrm>
            <a:off x="2964900" y="1348429"/>
            <a:ext cx="6262200" cy="416114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2000" dirty="0">
                <a:solidFill>
                  <a:schemeClr val="bg1"/>
                </a:solidFill>
                <a:latin typeface="Georgia" panose="02040502050405020303" pitchFamily="18" charset="0"/>
              </a:rPr>
              <a:t>Digital images are composed of a finite number of </a:t>
            </a:r>
            <a:r>
              <a:rPr lang="en-GB" sz="2000" i="1" dirty="0">
                <a:solidFill>
                  <a:schemeClr val="bg1"/>
                </a:solidFill>
                <a:latin typeface="Georgia" panose="02040502050405020303" pitchFamily="18" charset="0"/>
              </a:rPr>
              <a:t>picture elements</a:t>
            </a:r>
            <a:r>
              <a:rPr lang="en-GB" sz="2000" dirty="0">
                <a:solidFill>
                  <a:schemeClr val="bg1"/>
                </a:solidFill>
                <a:latin typeface="Georgia" panose="02040502050405020303" pitchFamily="18" charset="0"/>
              </a:rPr>
              <a:t>, or </a:t>
            </a:r>
            <a:r>
              <a:rPr lang="en-GB" sz="2000" i="1" dirty="0">
                <a:solidFill>
                  <a:schemeClr val="bg1"/>
                </a:solidFill>
                <a:latin typeface="Georgia" panose="02040502050405020303" pitchFamily="18" charset="0"/>
              </a:rPr>
              <a:t>pixels. </a:t>
            </a:r>
          </a:p>
          <a:p>
            <a:r>
              <a:rPr lang="en-GB" sz="2000" kern="100" dirty="0">
                <a:solidFill>
                  <a:schemeClr val="bg1"/>
                </a:solidFill>
                <a:latin typeface="Georgia" panose="02040502050405020303" pitchFamily="18" charset="0"/>
                <a:ea typeface="Aptos" panose="020B0004020202020204" pitchFamily="34" charset="0"/>
                <a:cs typeface="Times New Roman" panose="02020603050405020304" pitchFamily="18" charset="0"/>
              </a:rPr>
              <a:t>Each pixel has a particular location and value. </a:t>
            </a:r>
          </a:p>
        </p:txBody>
      </p:sp>
      <p:pic>
        <p:nvPicPr>
          <p:cNvPr id="4" name="Picture 3" descr="A close up of a monkey&#10;&#10;Description automatically generated">
            <a:extLst>
              <a:ext uri="{FF2B5EF4-FFF2-40B4-BE49-F238E27FC236}">
                <a16:creationId xmlns:a16="http://schemas.microsoft.com/office/drawing/2014/main" id="{ABB54868-BF15-6FE7-F7A3-F8E3084FCBDF}"/>
              </a:ext>
            </a:extLst>
          </p:cNvPr>
          <p:cNvPicPr>
            <a:picLocks noChangeAspect="1"/>
          </p:cNvPicPr>
          <p:nvPr/>
        </p:nvPicPr>
        <p:blipFill>
          <a:blip r:embed="rId2">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4524713" y="2461106"/>
            <a:ext cx="3142571" cy="4161142"/>
          </a:xfrm>
          <a:prstGeom prst="rect">
            <a:avLst/>
          </a:prstGeom>
        </p:spPr>
      </p:pic>
    </p:spTree>
    <p:extLst>
      <p:ext uri="{BB962C8B-B14F-4D97-AF65-F5344CB8AC3E}">
        <p14:creationId xmlns:p14="http://schemas.microsoft.com/office/powerpoint/2010/main" val="40829399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13A399A3-54E5-AE38-3545-4B1C180FFB4F}"/>
              </a:ext>
            </a:extLst>
          </p:cNvPr>
          <p:cNvSpPr>
            <a:spLocks noGrp="1"/>
          </p:cNvSpPr>
          <p:nvPr>
            <p:ph type="sldNum" sz="quarter" idx="12"/>
          </p:nvPr>
        </p:nvSpPr>
        <p:spPr/>
        <p:txBody>
          <a:bodyPr/>
          <a:lstStyle/>
          <a:p>
            <a:fld id="{330EA680-D336-4FF7-8B7A-9848BB0A1C32}" type="slidenum">
              <a:rPr lang="en-US" b="0" smtClean="0">
                <a:latin typeface="Palatino Linotype" panose="02040502050505030304" pitchFamily="18" charset="0"/>
              </a:rPr>
              <a:pPr/>
              <a:t>5</a:t>
            </a:fld>
            <a:endParaRPr lang="en-US" b="0" dirty="0">
              <a:latin typeface="Palatino Linotype" panose="02040502050505030304" pitchFamily="18" charset="0"/>
            </a:endParaRPr>
          </a:p>
        </p:txBody>
      </p:sp>
      <p:sp>
        <p:nvSpPr>
          <p:cNvPr id="7" name="Title 8">
            <a:extLst>
              <a:ext uri="{FF2B5EF4-FFF2-40B4-BE49-F238E27FC236}">
                <a16:creationId xmlns:a16="http://schemas.microsoft.com/office/drawing/2014/main" id="{632A898E-3301-DD03-1CE5-A5156532788D}"/>
              </a:ext>
            </a:extLst>
          </p:cNvPr>
          <p:cNvSpPr>
            <a:spLocks noGrp="1"/>
          </p:cNvSpPr>
          <p:nvPr>
            <p:ph type="title"/>
          </p:nvPr>
        </p:nvSpPr>
        <p:spPr>
          <a:xfrm>
            <a:off x="4328136" y="235752"/>
            <a:ext cx="3535727" cy="735797"/>
          </a:xfrm>
        </p:spPr>
        <p:txBody>
          <a:bodyPr/>
          <a:lstStyle/>
          <a:p>
            <a:pPr algn="ctr"/>
            <a:r>
              <a:rPr lang="en-US" sz="4000" cap="none" dirty="0">
                <a:latin typeface="Georgia" panose="02040502050405020303" pitchFamily="18" charset="0"/>
              </a:rPr>
              <a:t>Digital Image Processing</a:t>
            </a:r>
            <a:endParaRPr lang="en-US" sz="4000" dirty="0">
              <a:latin typeface="Georgia" panose="02040502050405020303" pitchFamily="18" charset="0"/>
            </a:endParaRPr>
          </a:p>
        </p:txBody>
      </p:sp>
      <p:pic>
        <p:nvPicPr>
          <p:cNvPr id="5" name="Picture 4" descr="A close-up of a monkey&#10;&#10;Description automatically generated">
            <a:extLst>
              <a:ext uri="{FF2B5EF4-FFF2-40B4-BE49-F238E27FC236}">
                <a16:creationId xmlns:a16="http://schemas.microsoft.com/office/drawing/2014/main" id="{D89A7DF2-098A-03E8-900D-AF1BB90DBEEF}"/>
              </a:ext>
            </a:extLst>
          </p:cNvPr>
          <p:cNvPicPr>
            <a:picLocks noChangeAspect="1"/>
          </p:cNvPicPr>
          <p:nvPr/>
        </p:nvPicPr>
        <p:blipFill rotWithShape="1">
          <a:blip r:embed="rId2"/>
          <a:srcRect l="12855" t="12193" r="10337" b="11465"/>
          <a:stretch/>
        </p:blipFill>
        <p:spPr>
          <a:xfrm>
            <a:off x="742282" y="1745273"/>
            <a:ext cx="3349870" cy="3367454"/>
          </a:xfrm>
          <a:prstGeom prst="rect">
            <a:avLst/>
          </a:prstGeom>
        </p:spPr>
      </p:pic>
      <p:pic>
        <p:nvPicPr>
          <p:cNvPr id="10" name="Picture 9" descr="A close-up of a monkey&#10;&#10;Description automatically generated">
            <a:extLst>
              <a:ext uri="{FF2B5EF4-FFF2-40B4-BE49-F238E27FC236}">
                <a16:creationId xmlns:a16="http://schemas.microsoft.com/office/drawing/2014/main" id="{D6C35577-D68D-6E75-E95B-D8B2BFD6CD96}"/>
              </a:ext>
            </a:extLst>
          </p:cNvPr>
          <p:cNvPicPr>
            <a:picLocks noChangeAspect="1"/>
          </p:cNvPicPr>
          <p:nvPr/>
        </p:nvPicPr>
        <p:blipFill rotWithShape="1">
          <a:blip r:embed="rId3"/>
          <a:srcRect l="13132" t="11999" r="10666" b="11400"/>
          <a:stretch/>
        </p:blipFill>
        <p:spPr>
          <a:xfrm>
            <a:off x="4437782" y="1745273"/>
            <a:ext cx="3349870" cy="3367454"/>
          </a:xfrm>
          <a:prstGeom prst="rect">
            <a:avLst/>
          </a:prstGeom>
        </p:spPr>
      </p:pic>
      <p:pic>
        <p:nvPicPr>
          <p:cNvPr id="12" name="Picture 11" descr="A black and white image of a dog&#10;&#10;Description automatically generated">
            <a:extLst>
              <a:ext uri="{FF2B5EF4-FFF2-40B4-BE49-F238E27FC236}">
                <a16:creationId xmlns:a16="http://schemas.microsoft.com/office/drawing/2014/main" id="{9870FED7-D09E-7F38-25D2-D824B45FCFBC}"/>
              </a:ext>
            </a:extLst>
          </p:cNvPr>
          <p:cNvPicPr>
            <a:picLocks noChangeAspect="1"/>
          </p:cNvPicPr>
          <p:nvPr/>
        </p:nvPicPr>
        <p:blipFill rotWithShape="1">
          <a:blip r:embed="rId4"/>
          <a:srcRect l="12778" t="12051" r="10427" b="11628"/>
          <a:stretch/>
        </p:blipFill>
        <p:spPr>
          <a:xfrm>
            <a:off x="8133282" y="1745273"/>
            <a:ext cx="3349870" cy="3367454"/>
          </a:xfrm>
          <a:prstGeom prst="rect">
            <a:avLst/>
          </a:prstGeom>
        </p:spPr>
      </p:pic>
    </p:spTree>
    <p:extLst>
      <p:ext uri="{BB962C8B-B14F-4D97-AF65-F5344CB8AC3E}">
        <p14:creationId xmlns:p14="http://schemas.microsoft.com/office/powerpoint/2010/main" val="41222102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black and white image of a dog&#10;&#10;Description automatically generated">
            <a:extLst>
              <a:ext uri="{FF2B5EF4-FFF2-40B4-BE49-F238E27FC236}">
                <a16:creationId xmlns:a16="http://schemas.microsoft.com/office/drawing/2014/main" id="{9870FED7-D09E-7F38-25D2-D824B45FCFBC}"/>
              </a:ext>
            </a:extLst>
          </p:cNvPr>
          <p:cNvPicPr>
            <a:picLocks noChangeAspect="1"/>
          </p:cNvPicPr>
          <p:nvPr/>
        </p:nvPicPr>
        <p:blipFill rotWithShape="1">
          <a:blip r:embed="rId2"/>
          <a:srcRect l="12778" t="12051" r="10427" b="11628"/>
          <a:stretch/>
        </p:blipFill>
        <p:spPr>
          <a:xfrm>
            <a:off x="742282" y="1745273"/>
            <a:ext cx="3349870" cy="3367454"/>
          </a:xfrm>
          <a:prstGeom prst="rect">
            <a:avLst/>
          </a:prstGeom>
        </p:spPr>
      </p:pic>
      <p:sp>
        <p:nvSpPr>
          <p:cNvPr id="6" name="Slide Number Placeholder 5">
            <a:extLst>
              <a:ext uri="{FF2B5EF4-FFF2-40B4-BE49-F238E27FC236}">
                <a16:creationId xmlns:a16="http://schemas.microsoft.com/office/drawing/2014/main" id="{13A399A3-54E5-AE38-3545-4B1C180FFB4F}"/>
              </a:ext>
            </a:extLst>
          </p:cNvPr>
          <p:cNvSpPr>
            <a:spLocks noGrp="1"/>
          </p:cNvSpPr>
          <p:nvPr>
            <p:ph type="sldNum" sz="quarter" idx="12"/>
          </p:nvPr>
        </p:nvSpPr>
        <p:spPr/>
        <p:txBody>
          <a:bodyPr/>
          <a:lstStyle/>
          <a:p>
            <a:fld id="{330EA680-D336-4FF7-8B7A-9848BB0A1C32}" type="slidenum">
              <a:rPr lang="en-US" b="0" smtClean="0">
                <a:latin typeface="Palatino Linotype" panose="02040502050505030304" pitchFamily="18" charset="0"/>
              </a:rPr>
              <a:pPr/>
              <a:t>6</a:t>
            </a:fld>
            <a:endParaRPr lang="en-US" b="0" dirty="0">
              <a:latin typeface="Palatino Linotype" panose="02040502050505030304" pitchFamily="18" charset="0"/>
            </a:endParaRPr>
          </a:p>
        </p:txBody>
      </p:sp>
      <p:sp>
        <p:nvSpPr>
          <p:cNvPr id="7" name="Title 8">
            <a:extLst>
              <a:ext uri="{FF2B5EF4-FFF2-40B4-BE49-F238E27FC236}">
                <a16:creationId xmlns:a16="http://schemas.microsoft.com/office/drawing/2014/main" id="{632A898E-3301-DD03-1CE5-A5156532788D}"/>
              </a:ext>
            </a:extLst>
          </p:cNvPr>
          <p:cNvSpPr>
            <a:spLocks noGrp="1"/>
          </p:cNvSpPr>
          <p:nvPr>
            <p:ph type="title"/>
          </p:nvPr>
        </p:nvSpPr>
        <p:spPr>
          <a:xfrm>
            <a:off x="4328136" y="235752"/>
            <a:ext cx="3535727" cy="735797"/>
          </a:xfrm>
        </p:spPr>
        <p:txBody>
          <a:bodyPr/>
          <a:lstStyle/>
          <a:p>
            <a:pPr algn="ctr"/>
            <a:r>
              <a:rPr lang="en-US" sz="4000" cap="none" dirty="0">
                <a:latin typeface="Georgia" panose="02040502050405020303" pitchFamily="18" charset="0"/>
              </a:rPr>
              <a:t>Digital Image Processing</a:t>
            </a:r>
            <a:endParaRPr lang="en-US" sz="4000" dirty="0">
              <a:latin typeface="Georgia" panose="02040502050405020303" pitchFamily="18" charset="0"/>
            </a:endParaRPr>
          </a:p>
        </p:txBody>
      </p:sp>
      <p:pic>
        <p:nvPicPr>
          <p:cNvPr id="4" name="Picture 3" descr="A black and white grid with numbers&#10;&#10;Description automatically generated">
            <a:extLst>
              <a:ext uri="{FF2B5EF4-FFF2-40B4-BE49-F238E27FC236}">
                <a16:creationId xmlns:a16="http://schemas.microsoft.com/office/drawing/2014/main" id="{6B596568-83B1-7C38-5CB8-496BC3563AA4}"/>
              </a:ext>
            </a:extLst>
          </p:cNvPr>
          <p:cNvPicPr>
            <a:picLocks noChangeAspect="1"/>
          </p:cNvPicPr>
          <p:nvPr/>
        </p:nvPicPr>
        <p:blipFill rotWithShape="1">
          <a:blip r:embed="rId3"/>
          <a:srcRect l="12535" t="19701" r="25575" b="18707"/>
          <a:stretch/>
        </p:blipFill>
        <p:spPr>
          <a:xfrm>
            <a:off x="4425905" y="1745273"/>
            <a:ext cx="3349870" cy="3367454"/>
          </a:xfrm>
          <a:prstGeom prst="rect">
            <a:avLst/>
          </a:prstGeom>
        </p:spPr>
      </p:pic>
      <p:pic>
        <p:nvPicPr>
          <p:cNvPr id="9" name="Picture 8" descr="A rectangular grid with numbers&#10;&#10;Description automatically generated">
            <a:extLst>
              <a:ext uri="{FF2B5EF4-FFF2-40B4-BE49-F238E27FC236}">
                <a16:creationId xmlns:a16="http://schemas.microsoft.com/office/drawing/2014/main" id="{AE0B6E58-913D-959A-2A31-D85A5219441B}"/>
              </a:ext>
            </a:extLst>
          </p:cNvPr>
          <p:cNvPicPr>
            <a:picLocks noChangeAspect="1"/>
          </p:cNvPicPr>
          <p:nvPr/>
        </p:nvPicPr>
        <p:blipFill rotWithShape="1">
          <a:blip r:embed="rId4">
            <a:extLst>
              <a:ext uri="{BEBA8EAE-BF5A-486C-A8C5-ECC9F3942E4B}">
                <a14:imgProps xmlns:a14="http://schemas.microsoft.com/office/drawing/2010/main">
                  <a14:imgLayer r:embed="rId5">
                    <a14:imgEffect>
                      <a14:sharpenSoften amount="100000"/>
                    </a14:imgEffect>
                  </a14:imgLayer>
                </a14:imgProps>
              </a:ext>
            </a:extLst>
          </a:blip>
          <a:srcRect l="12631" t="22845" r="10105" b="21747"/>
          <a:stretch/>
        </p:blipFill>
        <p:spPr>
          <a:xfrm>
            <a:off x="8099848" y="1745273"/>
            <a:ext cx="3349870" cy="3367453"/>
          </a:xfrm>
          <a:prstGeom prst="rect">
            <a:avLst/>
          </a:prstGeom>
        </p:spPr>
      </p:pic>
    </p:spTree>
    <p:extLst>
      <p:ext uri="{BB962C8B-B14F-4D97-AF65-F5344CB8AC3E}">
        <p14:creationId xmlns:p14="http://schemas.microsoft.com/office/powerpoint/2010/main" val="18478481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13A399A3-54E5-AE38-3545-4B1C180FFB4F}"/>
              </a:ext>
            </a:extLst>
          </p:cNvPr>
          <p:cNvSpPr>
            <a:spLocks noGrp="1"/>
          </p:cNvSpPr>
          <p:nvPr>
            <p:ph type="sldNum" sz="quarter" idx="12"/>
          </p:nvPr>
        </p:nvSpPr>
        <p:spPr/>
        <p:txBody>
          <a:bodyPr/>
          <a:lstStyle/>
          <a:p>
            <a:fld id="{330EA680-D336-4FF7-8B7A-9848BB0A1C32}" type="slidenum">
              <a:rPr lang="en-US" b="0" smtClean="0">
                <a:latin typeface="Palatino Linotype" panose="02040502050505030304" pitchFamily="18" charset="0"/>
              </a:rPr>
              <a:pPr/>
              <a:t>7</a:t>
            </a:fld>
            <a:endParaRPr lang="en-US" b="0" dirty="0">
              <a:latin typeface="Palatino Linotype" panose="02040502050505030304" pitchFamily="18" charset="0"/>
            </a:endParaRPr>
          </a:p>
        </p:txBody>
      </p:sp>
      <p:sp>
        <p:nvSpPr>
          <p:cNvPr id="7" name="Title 8">
            <a:extLst>
              <a:ext uri="{FF2B5EF4-FFF2-40B4-BE49-F238E27FC236}">
                <a16:creationId xmlns:a16="http://schemas.microsoft.com/office/drawing/2014/main" id="{632A898E-3301-DD03-1CE5-A5156532788D}"/>
              </a:ext>
            </a:extLst>
          </p:cNvPr>
          <p:cNvSpPr>
            <a:spLocks noGrp="1"/>
          </p:cNvSpPr>
          <p:nvPr>
            <p:ph type="title"/>
          </p:nvPr>
        </p:nvSpPr>
        <p:spPr>
          <a:xfrm>
            <a:off x="4328136" y="235752"/>
            <a:ext cx="3535727" cy="735797"/>
          </a:xfrm>
        </p:spPr>
        <p:txBody>
          <a:bodyPr/>
          <a:lstStyle/>
          <a:p>
            <a:pPr algn="ctr"/>
            <a:r>
              <a:rPr lang="en-US" sz="4000" cap="none" dirty="0">
                <a:latin typeface="Georgia" panose="02040502050405020303" pitchFamily="18" charset="0"/>
              </a:rPr>
              <a:t>Digital Image Processing</a:t>
            </a:r>
            <a:endParaRPr lang="en-US" sz="4000" dirty="0">
              <a:latin typeface="Georgia" panose="02040502050405020303" pitchFamily="18" charset="0"/>
            </a:endParaRPr>
          </a:p>
        </p:txBody>
      </p:sp>
      <p:sp>
        <p:nvSpPr>
          <p:cNvPr id="8" name="Text Placeholder 21">
            <a:extLst>
              <a:ext uri="{FF2B5EF4-FFF2-40B4-BE49-F238E27FC236}">
                <a16:creationId xmlns:a16="http://schemas.microsoft.com/office/drawing/2014/main" id="{0A967F9D-EE2E-062D-D29F-603F5C5F3461}"/>
              </a:ext>
            </a:extLst>
          </p:cNvPr>
          <p:cNvSpPr txBox="1">
            <a:spLocks/>
          </p:cNvSpPr>
          <p:nvPr/>
        </p:nvSpPr>
        <p:spPr>
          <a:xfrm>
            <a:off x="2964900" y="1348429"/>
            <a:ext cx="6262200" cy="73579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2000" kern="100" dirty="0">
                <a:solidFill>
                  <a:schemeClr val="bg1"/>
                </a:solidFill>
                <a:latin typeface="Georgia" panose="02040502050405020303" pitchFamily="18" charset="0"/>
                <a:ea typeface="Aptos" panose="020B0004020202020204" pitchFamily="34" charset="0"/>
                <a:cs typeface="Times New Roman" panose="02020603050405020304" pitchFamily="18" charset="0"/>
              </a:rPr>
              <a:t>Computers cannot ‘see’ an image; they represent images mathematically (pixel values and position in coordinate space): </a:t>
            </a:r>
          </a:p>
          <a:p>
            <a:pPr marL="0" indent="0">
              <a:buNone/>
            </a:pPr>
            <a:endParaRPr lang="en-GB" sz="2000" kern="100" dirty="0">
              <a:solidFill>
                <a:schemeClr val="bg1"/>
              </a:solidFill>
              <a:latin typeface="Georgia" panose="02040502050405020303" pitchFamily="18" charset="0"/>
              <a:ea typeface="Aptos" panose="020B0004020202020204" pitchFamily="34" charset="0"/>
              <a:cs typeface="Times New Roman" panose="02020603050405020304" pitchFamily="18" charset="0"/>
            </a:endParaRPr>
          </a:p>
        </p:txBody>
      </p:sp>
      <p:sp>
        <p:nvSpPr>
          <p:cNvPr id="2" name="TextBox 1">
            <a:extLst>
              <a:ext uri="{FF2B5EF4-FFF2-40B4-BE49-F238E27FC236}">
                <a16:creationId xmlns:a16="http://schemas.microsoft.com/office/drawing/2014/main" id="{DCB3162A-0A4A-9214-EFEC-C551603A9479}"/>
              </a:ext>
            </a:extLst>
          </p:cNvPr>
          <p:cNvSpPr txBox="1"/>
          <p:nvPr/>
        </p:nvSpPr>
        <p:spPr>
          <a:xfrm>
            <a:off x="1560785" y="2351230"/>
            <a:ext cx="9070427" cy="4031873"/>
          </a:xfrm>
          <a:prstGeom prst="rect">
            <a:avLst/>
          </a:prstGeom>
          <a:noFill/>
        </p:spPr>
        <p:txBody>
          <a:bodyPr wrap="square" rtlCol="0">
            <a:spAutoFit/>
          </a:bodyPr>
          <a:lstStyle/>
          <a:p>
            <a:pPr algn="just"/>
            <a:r>
              <a:rPr lang="en-GB" sz="1200" kern="100"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rPr>
              <a:t>[[</a:t>
            </a:r>
            <a:r>
              <a:rPr lang="en-GB" sz="1200" kern="100" dirty="0">
                <a:solidFill>
                  <a:schemeClr val="bg1"/>
                </a:solidFill>
                <a:effectLst/>
                <a:latin typeface="Cambria Math" panose="02040503050406030204" pitchFamily="18" charset="0"/>
                <a:ea typeface="Cambria Math" panose="02040503050406030204" pitchFamily="18" charset="0"/>
                <a:cs typeface="Times New Roman" panose="02020603050405020304" pitchFamily="18" charset="0"/>
              </a:rPr>
              <a:t>176 143 138 123 194 148 169 107 172 151 150 137 148 217 165 108 123 121 73 123]</a:t>
            </a:r>
            <a:br>
              <a:rPr lang="en-GB" sz="1200" kern="100" dirty="0">
                <a:solidFill>
                  <a:schemeClr val="bg1"/>
                </a:solidFill>
                <a:effectLst/>
                <a:latin typeface="Cambria Math" panose="02040503050406030204" pitchFamily="18" charset="0"/>
                <a:ea typeface="Cambria Math" panose="02040503050406030204" pitchFamily="18" charset="0"/>
                <a:cs typeface="Times New Roman" panose="02020603050405020304" pitchFamily="18" charset="0"/>
              </a:rPr>
            </a:br>
            <a:r>
              <a:rPr lang="en-GB" sz="1200" kern="100" dirty="0">
                <a:solidFill>
                  <a:schemeClr val="bg1"/>
                </a:solidFill>
                <a:effectLst/>
                <a:latin typeface="Cambria Math" panose="02040503050406030204" pitchFamily="18" charset="0"/>
                <a:ea typeface="Cambria Math" panose="02040503050406030204" pitchFamily="18" charset="0"/>
                <a:cs typeface="Times New Roman" panose="02020603050405020304" pitchFamily="18" charset="0"/>
              </a:rPr>
              <a:t>[84 131 184 145 229 109 150 142 197 146 128 132 150 161 147 174 185 160 145 223]</a:t>
            </a:r>
            <a:br>
              <a:rPr lang="en-GB" sz="1200" kern="100" dirty="0">
                <a:solidFill>
                  <a:schemeClr val="bg1"/>
                </a:solidFill>
                <a:effectLst/>
                <a:latin typeface="Cambria Math" panose="02040503050406030204" pitchFamily="18" charset="0"/>
                <a:ea typeface="Cambria Math" panose="02040503050406030204" pitchFamily="18" charset="0"/>
                <a:cs typeface="Times New Roman" panose="02020603050405020304" pitchFamily="18" charset="0"/>
              </a:rPr>
            </a:br>
            <a:r>
              <a:rPr lang="en-GB" sz="1200" kern="100" dirty="0">
                <a:solidFill>
                  <a:schemeClr val="bg1"/>
                </a:solidFill>
                <a:effectLst/>
                <a:latin typeface="Cambria Math" panose="02040503050406030204" pitchFamily="18" charset="0"/>
                <a:ea typeface="Cambria Math" panose="02040503050406030204" pitchFamily="18" charset="0"/>
                <a:cs typeface="Times New Roman" panose="02020603050405020304" pitchFamily="18" charset="0"/>
              </a:rPr>
              <a:t>[149 76 70 157 178 169 95 102 163 154 155 157 146 125 107 126 151 147 233 146]</a:t>
            </a:r>
            <a:br>
              <a:rPr lang="en-GB" sz="1200" kern="100" dirty="0">
                <a:solidFill>
                  <a:schemeClr val="bg1"/>
                </a:solidFill>
                <a:effectLst/>
                <a:latin typeface="Cambria Math" panose="02040503050406030204" pitchFamily="18" charset="0"/>
                <a:ea typeface="Cambria Math" panose="02040503050406030204" pitchFamily="18" charset="0"/>
                <a:cs typeface="Times New Roman" panose="02020603050405020304" pitchFamily="18" charset="0"/>
              </a:rPr>
            </a:br>
            <a:r>
              <a:rPr lang="en-GB" sz="1200" kern="100" dirty="0">
                <a:solidFill>
                  <a:schemeClr val="bg1"/>
                </a:solidFill>
                <a:effectLst/>
                <a:latin typeface="Cambria Math" panose="02040503050406030204" pitchFamily="18" charset="0"/>
                <a:ea typeface="Cambria Math" panose="02040503050406030204" pitchFamily="18" charset="0"/>
                <a:cs typeface="Times New Roman" panose="02020603050405020304" pitchFamily="18" charset="0"/>
              </a:rPr>
              <a:t>[150 131 80 195 168 170 132 122 136 141 194 108 186 126 134 153 126 141 83 230]</a:t>
            </a:r>
            <a:br>
              <a:rPr lang="en-GB" sz="1200" kern="100" dirty="0">
                <a:solidFill>
                  <a:schemeClr val="bg1"/>
                </a:solidFill>
                <a:effectLst/>
                <a:latin typeface="Cambria Math" panose="02040503050406030204" pitchFamily="18" charset="0"/>
                <a:ea typeface="Cambria Math" panose="02040503050406030204" pitchFamily="18" charset="0"/>
                <a:cs typeface="Times New Roman" panose="02020603050405020304" pitchFamily="18" charset="0"/>
              </a:rPr>
            </a:br>
            <a:r>
              <a:rPr lang="en-GB" sz="1200" kern="100" dirty="0">
                <a:solidFill>
                  <a:schemeClr val="bg1"/>
                </a:solidFill>
                <a:effectLst/>
                <a:latin typeface="Cambria Math" panose="02040503050406030204" pitchFamily="18" charset="0"/>
                <a:ea typeface="Cambria Math" panose="02040503050406030204" pitchFamily="18" charset="0"/>
                <a:cs typeface="Times New Roman" panose="02020603050405020304" pitchFamily="18" charset="0"/>
              </a:rPr>
              <a:t>[186 99 73 140 180 169 85 96 132 29 22 13 18 28 159 144 139 177 203 119]</a:t>
            </a:r>
            <a:br>
              <a:rPr lang="en-GB" sz="1200" kern="100" dirty="0">
                <a:solidFill>
                  <a:schemeClr val="bg1"/>
                </a:solidFill>
                <a:effectLst/>
                <a:latin typeface="Cambria Math" panose="02040503050406030204" pitchFamily="18" charset="0"/>
                <a:ea typeface="Cambria Math" panose="02040503050406030204" pitchFamily="18" charset="0"/>
                <a:cs typeface="Times New Roman" panose="02020603050405020304" pitchFamily="18" charset="0"/>
              </a:rPr>
            </a:br>
            <a:r>
              <a:rPr lang="en-GB" sz="1200" kern="100" dirty="0">
                <a:solidFill>
                  <a:schemeClr val="bg1"/>
                </a:solidFill>
                <a:effectLst/>
                <a:latin typeface="Cambria Math" panose="02040503050406030204" pitchFamily="18" charset="0"/>
                <a:ea typeface="Cambria Math" panose="02040503050406030204" pitchFamily="18" charset="0"/>
                <a:cs typeface="Times New Roman" panose="02020603050405020304" pitchFamily="18" charset="0"/>
              </a:rPr>
              <a:t>[149 121 93 158 131 144 151 92 130 69 37 48 55 55 20 27 62 155 157 122]</a:t>
            </a:r>
            <a:br>
              <a:rPr lang="en-GB" sz="1200" kern="100" dirty="0">
                <a:solidFill>
                  <a:schemeClr val="bg1"/>
                </a:solidFill>
                <a:effectLst/>
                <a:latin typeface="Cambria Math" panose="02040503050406030204" pitchFamily="18" charset="0"/>
                <a:ea typeface="Cambria Math" panose="02040503050406030204" pitchFamily="18" charset="0"/>
                <a:cs typeface="Times New Roman" panose="02020603050405020304" pitchFamily="18" charset="0"/>
              </a:rPr>
            </a:br>
            <a:r>
              <a:rPr lang="en-GB" sz="1200" kern="100" dirty="0">
                <a:solidFill>
                  <a:schemeClr val="bg1"/>
                </a:solidFill>
                <a:effectLst/>
                <a:latin typeface="Cambria Math" panose="02040503050406030204" pitchFamily="18" charset="0"/>
                <a:ea typeface="Cambria Math" panose="02040503050406030204" pitchFamily="18" charset="0"/>
                <a:cs typeface="Times New Roman" panose="02020603050405020304" pitchFamily="18" charset="0"/>
              </a:rPr>
              <a:t>[134 193 139 143 135 79 45 37 65 164 204 167 47 75 14 154 15 40 168 133]</a:t>
            </a:r>
            <a:br>
              <a:rPr lang="en-GB" sz="1200" kern="100" dirty="0">
                <a:solidFill>
                  <a:schemeClr val="bg1"/>
                </a:solidFill>
                <a:effectLst/>
                <a:latin typeface="Cambria Math" panose="02040503050406030204" pitchFamily="18" charset="0"/>
                <a:ea typeface="Cambria Math" panose="02040503050406030204" pitchFamily="18" charset="0"/>
                <a:cs typeface="Times New Roman" panose="02020603050405020304" pitchFamily="18" charset="0"/>
              </a:rPr>
            </a:br>
            <a:r>
              <a:rPr lang="en-GB" sz="1200" kern="100" dirty="0">
                <a:solidFill>
                  <a:schemeClr val="bg1"/>
                </a:solidFill>
                <a:effectLst/>
                <a:latin typeface="Cambria Math" panose="02040503050406030204" pitchFamily="18" charset="0"/>
                <a:ea typeface="Cambria Math" panose="02040503050406030204" pitchFamily="18" charset="0"/>
                <a:cs typeface="Times New Roman" panose="02020603050405020304" pitchFamily="18" charset="0"/>
              </a:rPr>
              <a:t>[60 133 178 144 74 65 65 19 99 126 126 79 201 125 195 88 110 175 136 100]</a:t>
            </a:r>
            <a:br>
              <a:rPr lang="en-GB" sz="1200" kern="100" dirty="0">
                <a:solidFill>
                  <a:schemeClr val="bg1"/>
                </a:solidFill>
                <a:effectLst/>
                <a:latin typeface="Cambria Math" panose="02040503050406030204" pitchFamily="18" charset="0"/>
                <a:ea typeface="Cambria Math" panose="02040503050406030204" pitchFamily="18" charset="0"/>
                <a:cs typeface="Times New Roman" panose="02020603050405020304" pitchFamily="18" charset="0"/>
              </a:rPr>
            </a:br>
            <a:r>
              <a:rPr lang="en-GB" sz="1200" kern="100" dirty="0">
                <a:solidFill>
                  <a:schemeClr val="bg1"/>
                </a:solidFill>
                <a:effectLst/>
                <a:latin typeface="Cambria Math" panose="02040503050406030204" pitchFamily="18" charset="0"/>
                <a:ea typeface="Cambria Math" panose="02040503050406030204" pitchFamily="18" charset="0"/>
                <a:cs typeface="Times New Roman" panose="02020603050405020304" pitchFamily="18" charset="0"/>
              </a:rPr>
              <a:t>[130 119 101 78 42 29 27 96 77 162 25 166 141 113 184 137 123 104 163 140]</a:t>
            </a:r>
            <a:br>
              <a:rPr lang="en-GB" sz="1200" kern="100" dirty="0">
                <a:solidFill>
                  <a:schemeClr val="bg1"/>
                </a:solidFill>
                <a:effectLst/>
                <a:latin typeface="Cambria Math" panose="02040503050406030204" pitchFamily="18" charset="0"/>
                <a:ea typeface="Cambria Math" panose="02040503050406030204" pitchFamily="18" charset="0"/>
                <a:cs typeface="Times New Roman" panose="02020603050405020304" pitchFamily="18" charset="0"/>
              </a:rPr>
            </a:br>
            <a:r>
              <a:rPr lang="en-GB" sz="1200" kern="100" dirty="0">
                <a:solidFill>
                  <a:schemeClr val="bg1"/>
                </a:solidFill>
                <a:effectLst/>
                <a:latin typeface="Cambria Math" panose="02040503050406030204" pitchFamily="18" charset="0"/>
                <a:ea typeface="Cambria Math" panose="02040503050406030204" pitchFamily="18" charset="0"/>
                <a:cs typeface="Times New Roman" panose="02020603050405020304" pitchFamily="18" charset="0"/>
              </a:rPr>
              <a:t>[125 82 51 29 40 29 18 31 88 25 32 144 166 101 137 46 80 131 174 173]</a:t>
            </a:r>
            <a:br>
              <a:rPr lang="en-GB" sz="1200" kern="100" dirty="0">
                <a:solidFill>
                  <a:schemeClr val="bg1"/>
                </a:solidFill>
                <a:effectLst/>
                <a:latin typeface="Cambria Math" panose="02040503050406030204" pitchFamily="18" charset="0"/>
                <a:ea typeface="Cambria Math" panose="02040503050406030204" pitchFamily="18" charset="0"/>
                <a:cs typeface="Times New Roman" panose="02020603050405020304" pitchFamily="18" charset="0"/>
              </a:rPr>
            </a:br>
            <a:r>
              <a:rPr lang="en-GB" sz="1200" kern="100" dirty="0">
                <a:solidFill>
                  <a:schemeClr val="bg1"/>
                </a:solidFill>
                <a:effectLst/>
                <a:latin typeface="Cambria Math" panose="02040503050406030204" pitchFamily="18" charset="0"/>
                <a:ea typeface="Cambria Math" panose="02040503050406030204" pitchFamily="18" charset="0"/>
                <a:cs typeface="Times New Roman" panose="02020603050405020304" pitchFamily="18" charset="0"/>
              </a:rPr>
              <a:t>[73 35 15 17 12 22 85 65 57 119 65 28 124 94 107 92 72 119 203 149]</a:t>
            </a:r>
            <a:br>
              <a:rPr lang="en-GB" sz="1200" kern="100" dirty="0">
                <a:solidFill>
                  <a:schemeClr val="bg1"/>
                </a:solidFill>
                <a:effectLst/>
                <a:latin typeface="Cambria Math" panose="02040503050406030204" pitchFamily="18" charset="0"/>
                <a:ea typeface="Cambria Math" panose="02040503050406030204" pitchFamily="18" charset="0"/>
                <a:cs typeface="Times New Roman" panose="02020603050405020304" pitchFamily="18" charset="0"/>
              </a:rPr>
            </a:br>
            <a:r>
              <a:rPr lang="en-GB" sz="1200" kern="100" dirty="0">
                <a:solidFill>
                  <a:schemeClr val="bg1"/>
                </a:solidFill>
                <a:effectLst/>
                <a:latin typeface="Cambria Math" panose="02040503050406030204" pitchFamily="18" charset="0"/>
                <a:ea typeface="Cambria Math" panose="02040503050406030204" pitchFamily="18" charset="0"/>
                <a:cs typeface="Times New Roman" panose="02020603050405020304" pitchFamily="18" charset="0"/>
              </a:rPr>
              <a:t>[38 29 6 21 22 12 48 24 34 147 144 89 15 37 61 82 72 170 190 134]</a:t>
            </a:r>
            <a:br>
              <a:rPr lang="en-GB" sz="1200" kern="100" dirty="0">
                <a:solidFill>
                  <a:schemeClr val="bg1"/>
                </a:solidFill>
                <a:effectLst/>
                <a:latin typeface="Cambria Math" panose="02040503050406030204" pitchFamily="18" charset="0"/>
                <a:ea typeface="Cambria Math" panose="02040503050406030204" pitchFamily="18" charset="0"/>
                <a:cs typeface="Times New Roman" panose="02020603050405020304" pitchFamily="18" charset="0"/>
              </a:rPr>
            </a:br>
            <a:r>
              <a:rPr lang="en-GB" sz="1200" kern="100" dirty="0">
                <a:solidFill>
                  <a:schemeClr val="bg1"/>
                </a:solidFill>
                <a:effectLst/>
                <a:latin typeface="Cambria Math" panose="02040503050406030204" pitchFamily="18" charset="0"/>
                <a:ea typeface="Cambria Math" panose="02040503050406030204" pitchFamily="18" charset="0"/>
                <a:cs typeface="Times New Roman" panose="02020603050405020304" pitchFamily="18" charset="0"/>
              </a:rPr>
              <a:t>[38 24 14 5 5 40 21 17 27 19 52 68 57 32 48 48 92 150 141 134]</a:t>
            </a:r>
            <a:br>
              <a:rPr lang="en-GB" sz="1200" kern="100" dirty="0">
                <a:solidFill>
                  <a:schemeClr val="bg1"/>
                </a:solidFill>
                <a:effectLst/>
                <a:latin typeface="Cambria Math" panose="02040503050406030204" pitchFamily="18" charset="0"/>
                <a:ea typeface="Cambria Math" panose="02040503050406030204" pitchFamily="18" charset="0"/>
                <a:cs typeface="Times New Roman" panose="02020603050405020304" pitchFamily="18" charset="0"/>
              </a:rPr>
            </a:br>
            <a:r>
              <a:rPr lang="en-GB" sz="1200" kern="100" dirty="0">
                <a:solidFill>
                  <a:schemeClr val="bg1"/>
                </a:solidFill>
                <a:effectLst/>
                <a:latin typeface="Cambria Math" panose="02040503050406030204" pitchFamily="18" charset="0"/>
                <a:ea typeface="Cambria Math" panose="02040503050406030204" pitchFamily="18" charset="0"/>
                <a:cs typeface="Times New Roman" panose="02020603050405020304" pitchFamily="18" charset="0"/>
              </a:rPr>
              <a:t>[61 39 23 12 13 6 6 6 13 49 43 45 24 17 27 63 102 137 149 196]</a:t>
            </a:r>
            <a:br>
              <a:rPr lang="en-GB" sz="1200" kern="100" dirty="0">
                <a:solidFill>
                  <a:schemeClr val="bg1"/>
                </a:solidFill>
                <a:effectLst/>
                <a:latin typeface="Cambria Math" panose="02040503050406030204" pitchFamily="18" charset="0"/>
                <a:ea typeface="Cambria Math" panose="02040503050406030204" pitchFamily="18" charset="0"/>
                <a:cs typeface="Times New Roman" panose="02020603050405020304" pitchFamily="18" charset="0"/>
              </a:rPr>
            </a:br>
            <a:r>
              <a:rPr lang="en-GB" sz="1200" kern="100" dirty="0">
                <a:solidFill>
                  <a:schemeClr val="bg1"/>
                </a:solidFill>
                <a:effectLst/>
                <a:latin typeface="Cambria Math" panose="02040503050406030204" pitchFamily="18" charset="0"/>
                <a:ea typeface="Cambria Math" panose="02040503050406030204" pitchFamily="18" charset="0"/>
                <a:cs typeface="Times New Roman" panose="02020603050405020304" pitchFamily="18" charset="0"/>
              </a:rPr>
              <a:t>[19 28 28 12 8 6 12 5 4 25 14 22 7 18 26 70 144 179 184 137]</a:t>
            </a:r>
            <a:br>
              <a:rPr lang="en-GB" sz="1200" kern="100" dirty="0">
                <a:solidFill>
                  <a:schemeClr val="bg1"/>
                </a:solidFill>
                <a:effectLst/>
                <a:latin typeface="Cambria Math" panose="02040503050406030204" pitchFamily="18" charset="0"/>
                <a:ea typeface="Cambria Math" panose="02040503050406030204" pitchFamily="18" charset="0"/>
                <a:cs typeface="Times New Roman" panose="02020603050405020304" pitchFamily="18" charset="0"/>
              </a:rPr>
            </a:br>
            <a:r>
              <a:rPr lang="en-GB" sz="1200" kern="100" dirty="0">
                <a:solidFill>
                  <a:schemeClr val="bg1"/>
                </a:solidFill>
                <a:effectLst/>
                <a:latin typeface="Cambria Math" panose="02040503050406030204" pitchFamily="18" charset="0"/>
                <a:ea typeface="Cambria Math" panose="02040503050406030204" pitchFamily="18" charset="0"/>
                <a:cs typeface="Times New Roman" panose="02020603050405020304" pitchFamily="18" charset="0"/>
              </a:rPr>
              <a:t>[15 40 27 15 12 11 13 13 17 16 18 26 12 35 78 68 128 186 76 130]</a:t>
            </a:r>
            <a:br>
              <a:rPr lang="en-GB" sz="1200" kern="100" dirty="0">
                <a:solidFill>
                  <a:schemeClr val="bg1"/>
                </a:solidFill>
                <a:effectLst/>
                <a:latin typeface="Cambria Math" panose="02040503050406030204" pitchFamily="18" charset="0"/>
                <a:ea typeface="Cambria Math" panose="02040503050406030204" pitchFamily="18" charset="0"/>
                <a:cs typeface="Times New Roman" panose="02020603050405020304" pitchFamily="18" charset="0"/>
              </a:rPr>
            </a:br>
            <a:r>
              <a:rPr lang="en-GB" sz="1200" kern="100" dirty="0">
                <a:solidFill>
                  <a:schemeClr val="bg1"/>
                </a:solidFill>
                <a:effectLst/>
                <a:latin typeface="Cambria Math" panose="02040503050406030204" pitchFamily="18" charset="0"/>
                <a:ea typeface="Cambria Math" panose="02040503050406030204" pitchFamily="18" charset="0"/>
                <a:cs typeface="Times New Roman" panose="02020603050405020304" pitchFamily="18" charset="0"/>
              </a:rPr>
              <a:t>[28 20 19 22 18 26 16 17 10 32 21 18 27 65 79 106 123 86 117 85]</a:t>
            </a:r>
            <a:br>
              <a:rPr lang="en-GB" sz="1200" kern="100" dirty="0">
                <a:solidFill>
                  <a:schemeClr val="bg1"/>
                </a:solidFill>
                <a:effectLst/>
                <a:latin typeface="Cambria Math" panose="02040503050406030204" pitchFamily="18" charset="0"/>
                <a:ea typeface="Cambria Math" panose="02040503050406030204" pitchFamily="18" charset="0"/>
                <a:cs typeface="Times New Roman" panose="02020603050405020304" pitchFamily="18" charset="0"/>
              </a:rPr>
            </a:br>
            <a:r>
              <a:rPr lang="en-GB" sz="1200" kern="100" dirty="0">
                <a:solidFill>
                  <a:schemeClr val="bg1"/>
                </a:solidFill>
                <a:effectLst/>
                <a:latin typeface="Cambria Math" panose="02040503050406030204" pitchFamily="18" charset="0"/>
                <a:ea typeface="Cambria Math" panose="02040503050406030204" pitchFamily="18" charset="0"/>
                <a:cs typeface="Times New Roman" panose="02020603050405020304" pitchFamily="18" charset="0"/>
              </a:rPr>
              <a:t>[28 30 29 29 31 35 36 30 20 17 36 21 41 63 69 99 128 75 92 58]</a:t>
            </a:r>
            <a:br>
              <a:rPr lang="en-GB" sz="1200" kern="100" dirty="0">
                <a:solidFill>
                  <a:schemeClr val="bg1"/>
                </a:solidFill>
                <a:effectLst/>
                <a:latin typeface="Cambria Math" panose="02040503050406030204" pitchFamily="18" charset="0"/>
                <a:ea typeface="Cambria Math" panose="02040503050406030204" pitchFamily="18" charset="0"/>
                <a:cs typeface="Times New Roman" panose="02020603050405020304" pitchFamily="18" charset="0"/>
              </a:rPr>
            </a:br>
            <a:r>
              <a:rPr lang="en-GB" sz="1200" kern="100" dirty="0">
                <a:solidFill>
                  <a:schemeClr val="bg1"/>
                </a:solidFill>
                <a:effectLst/>
                <a:latin typeface="Cambria Math" panose="02040503050406030204" pitchFamily="18" charset="0"/>
                <a:ea typeface="Cambria Math" panose="02040503050406030204" pitchFamily="18" charset="0"/>
                <a:cs typeface="Times New Roman" panose="02020603050405020304" pitchFamily="18" charset="0"/>
              </a:rPr>
              <a:t>[22 39 28 12 55 52 40 33 37 44 76 77 62 63 65 102 143 84 99 67]</a:t>
            </a:r>
            <a:br>
              <a:rPr lang="en-GB" sz="1200" kern="100" dirty="0">
                <a:solidFill>
                  <a:schemeClr val="bg1"/>
                </a:solidFill>
                <a:effectLst/>
                <a:latin typeface="Cambria Math" panose="02040503050406030204" pitchFamily="18" charset="0"/>
                <a:ea typeface="Cambria Math" panose="02040503050406030204" pitchFamily="18" charset="0"/>
                <a:cs typeface="Times New Roman" panose="02020603050405020304" pitchFamily="18" charset="0"/>
              </a:rPr>
            </a:br>
            <a:r>
              <a:rPr lang="en-GB" sz="1200" kern="100" dirty="0">
                <a:solidFill>
                  <a:schemeClr val="bg1"/>
                </a:solidFill>
                <a:effectLst/>
                <a:latin typeface="Cambria Math" panose="02040503050406030204" pitchFamily="18" charset="0"/>
                <a:ea typeface="Cambria Math" panose="02040503050406030204" pitchFamily="18" charset="0"/>
                <a:cs typeface="Times New Roman" panose="02020603050405020304" pitchFamily="18" charset="0"/>
              </a:rPr>
              <a:t>[20       13        28       39        29       44        37       39        36       25        86       54       99        73        71       95          79      127        	114    	           61]]</a:t>
            </a:r>
          </a:p>
          <a:p>
            <a:pPr marL="0" indent="0" algn="just">
              <a:buNone/>
            </a:pPr>
            <a:endParaRPr lang="en-GB" sz="1600" kern="100" dirty="0">
              <a:solidFill>
                <a:schemeClr val="bg1"/>
              </a:solidFill>
              <a:latin typeface="Cambria Math" panose="02040503050406030204" pitchFamily="18" charset="0"/>
              <a:ea typeface="Cambria Math" panose="02040503050406030204" pitchFamily="18" charset="0"/>
              <a:cs typeface="Times New Roman" panose="02020603050405020304" pitchFamily="18" charset="0"/>
            </a:endParaRPr>
          </a:p>
        </p:txBody>
      </p:sp>
    </p:spTree>
    <p:extLst>
      <p:ext uri="{BB962C8B-B14F-4D97-AF65-F5344CB8AC3E}">
        <p14:creationId xmlns:p14="http://schemas.microsoft.com/office/powerpoint/2010/main" val="12065557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a monkey&#10;&#10;Description automatically generated">
            <a:extLst>
              <a:ext uri="{FF2B5EF4-FFF2-40B4-BE49-F238E27FC236}">
                <a16:creationId xmlns:a16="http://schemas.microsoft.com/office/drawing/2014/main" id="{0A569D38-A834-DD56-8F5C-D953B367E39E}"/>
              </a:ext>
            </a:extLst>
          </p:cNvPr>
          <p:cNvPicPr>
            <a:picLocks noChangeAspect="1"/>
          </p:cNvPicPr>
          <p:nvPr/>
        </p:nvPicPr>
        <p:blipFill>
          <a:blip r:embed="rId2"/>
          <a:stretch>
            <a:fillRect/>
          </a:stretch>
        </p:blipFill>
        <p:spPr>
          <a:xfrm>
            <a:off x="4524713" y="2461106"/>
            <a:ext cx="3142571" cy="4161142"/>
          </a:xfrm>
          <a:prstGeom prst="rect">
            <a:avLst/>
          </a:prstGeom>
        </p:spPr>
      </p:pic>
      <p:sp>
        <p:nvSpPr>
          <p:cNvPr id="6" name="Slide Number Placeholder 5">
            <a:extLst>
              <a:ext uri="{FF2B5EF4-FFF2-40B4-BE49-F238E27FC236}">
                <a16:creationId xmlns:a16="http://schemas.microsoft.com/office/drawing/2014/main" id="{13A399A3-54E5-AE38-3545-4B1C180FFB4F}"/>
              </a:ext>
            </a:extLst>
          </p:cNvPr>
          <p:cNvSpPr>
            <a:spLocks noGrp="1"/>
          </p:cNvSpPr>
          <p:nvPr>
            <p:ph type="sldNum" sz="quarter" idx="12"/>
          </p:nvPr>
        </p:nvSpPr>
        <p:spPr/>
        <p:txBody>
          <a:bodyPr/>
          <a:lstStyle/>
          <a:p>
            <a:fld id="{330EA680-D336-4FF7-8B7A-9848BB0A1C32}" type="slidenum">
              <a:rPr lang="en-US" b="0" smtClean="0">
                <a:latin typeface="Palatino Linotype" panose="02040502050505030304" pitchFamily="18" charset="0"/>
              </a:rPr>
              <a:pPr/>
              <a:t>8</a:t>
            </a:fld>
            <a:endParaRPr lang="en-US" b="0" dirty="0">
              <a:latin typeface="Palatino Linotype" panose="02040502050505030304" pitchFamily="18" charset="0"/>
            </a:endParaRPr>
          </a:p>
        </p:txBody>
      </p:sp>
      <p:sp>
        <p:nvSpPr>
          <p:cNvPr id="7" name="Title 8">
            <a:extLst>
              <a:ext uri="{FF2B5EF4-FFF2-40B4-BE49-F238E27FC236}">
                <a16:creationId xmlns:a16="http://schemas.microsoft.com/office/drawing/2014/main" id="{632A898E-3301-DD03-1CE5-A5156532788D}"/>
              </a:ext>
            </a:extLst>
          </p:cNvPr>
          <p:cNvSpPr>
            <a:spLocks noGrp="1"/>
          </p:cNvSpPr>
          <p:nvPr>
            <p:ph type="title"/>
          </p:nvPr>
        </p:nvSpPr>
        <p:spPr>
          <a:xfrm>
            <a:off x="4328136" y="235752"/>
            <a:ext cx="3535727" cy="735797"/>
          </a:xfrm>
        </p:spPr>
        <p:txBody>
          <a:bodyPr/>
          <a:lstStyle/>
          <a:p>
            <a:pPr algn="ctr"/>
            <a:r>
              <a:rPr lang="en-US" sz="4000" cap="none" dirty="0">
                <a:latin typeface="Georgia" panose="02040502050405020303" pitchFamily="18" charset="0"/>
              </a:rPr>
              <a:t>Digital Image Processing</a:t>
            </a:r>
            <a:endParaRPr lang="en-US" sz="4000" dirty="0">
              <a:latin typeface="Georgia" panose="02040502050405020303" pitchFamily="18" charset="0"/>
            </a:endParaRPr>
          </a:p>
        </p:txBody>
      </p:sp>
      <p:sp>
        <p:nvSpPr>
          <p:cNvPr id="8" name="Text Placeholder 21">
            <a:extLst>
              <a:ext uri="{FF2B5EF4-FFF2-40B4-BE49-F238E27FC236}">
                <a16:creationId xmlns:a16="http://schemas.microsoft.com/office/drawing/2014/main" id="{0A967F9D-EE2E-062D-D29F-603F5C5F3461}"/>
              </a:ext>
            </a:extLst>
          </p:cNvPr>
          <p:cNvSpPr txBox="1">
            <a:spLocks/>
          </p:cNvSpPr>
          <p:nvPr/>
        </p:nvSpPr>
        <p:spPr>
          <a:xfrm>
            <a:off x="2964900" y="1348429"/>
            <a:ext cx="6262200" cy="416114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2000" dirty="0">
                <a:solidFill>
                  <a:schemeClr val="bg1"/>
                </a:solidFill>
                <a:latin typeface="Georgia" panose="02040502050405020303" pitchFamily="18" charset="0"/>
              </a:rPr>
              <a:t>Digital images are composed of a finite number of </a:t>
            </a:r>
            <a:r>
              <a:rPr lang="en-GB" sz="2000" i="1" dirty="0">
                <a:solidFill>
                  <a:schemeClr val="bg1"/>
                </a:solidFill>
                <a:latin typeface="Georgia" panose="02040502050405020303" pitchFamily="18" charset="0"/>
              </a:rPr>
              <a:t>picture elements</a:t>
            </a:r>
            <a:r>
              <a:rPr lang="en-GB" sz="2000" dirty="0">
                <a:solidFill>
                  <a:schemeClr val="bg1"/>
                </a:solidFill>
                <a:latin typeface="Georgia" panose="02040502050405020303" pitchFamily="18" charset="0"/>
              </a:rPr>
              <a:t>, or </a:t>
            </a:r>
            <a:r>
              <a:rPr lang="en-GB" sz="2000" i="1" dirty="0">
                <a:solidFill>
                  <a:schemeClr val="bg1"/>
                </a:solidFill>
                <a:latin typeface="Georgia" panose="02040502050405020303" pitchFamily="18" charset="0"/>
              </a:rPr>
              <a:t>pixels. </a:t>
            </a:r>
          </a:p>
          <a:p>
            <a:r>
              <a:rPr lang="en-GB" sz="2000" kern="100" dirty="0">
                <a:solidFill>
                  <a:schemeClr val="bg1"/>
                </a:solidFill>
                <a:latin typeface="Georgia" panose="02040502050405020303" pitchFamily="18" charset="0"/>
                <a:ea typeface="Aptos" panose="020B0004020202020204" pitchFamily="34" charset="0"/>
                <a:cs typeface="Times New Roman" panose="02020603050405020304" pitchFamily="18" charset="0"/>
              </a:rPr>
              <a:t>Each pixel has a particular location and value. </a:t>
            </a:r>
          </a:p>
        </p:txBody>
      </p:sp>
    </p:spTree>
    <p:extLst>
      <p:ext uri="{BB962C8B-B14F-4D97-AF65-F5344CB8AC3E}">
        <p14:creationId xmlns:p14="http://schemas.microsoft.com/office/powerpoint/2010/main" val="15971027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close up of a pixelated image&#10;&#10;Description automatically generated">
            <a:extLst>
              <a:ext uri="{FF2B5EF4-FFF2-40B4-BE49-F238E27FC236}">
                <a16:creationId xmlns:a16="http://schemas.microsoft.com/office/drawing/2014/main" id="{A3DA18E5-B565-5CE3-9D9C-E0E4ED8EFC86}"/>
              </a:ext>
            </a:extLst>
          </p:cNvPr>
          <p:cNvPicPr>
            <a:picLocks noChangeAspect="1"/>
          </p:cNvPicPr>
          <p:nvPr/>
        </p:nvPicPr>
        <p:blipFill rotWithShape="1">
          <a:blip r:embed="rId2"/>
          <a:srcRect l="12778" t="12084" r="10556" b="11249"/>
          <a:stretch/>
        </p:blipFill>
        <p:spPr>
          <a:xfrm>
            <a:off x="8133282" y="1745273"/>
            <a:ext cx="3349870" cy="3367454"/>
          </a:xfrm>
          <a:prstGeom prst="rect">
            <a:avLst/>
          </a:prstGeom>
        </p:spPr>
      </p:pic>
      <p:pic>
        <p:nvPicPr>
          <p:cNvPr id="4" name="Picture 3" descr="A close up of a gorilla&#10;&#10;Description automatically generated">
            <a:extLst>
              <a:ext uri="{FF2B5EF4-FFF2-40B4-BE49-F238E27FC236}">
                <a16:creationId xmlns:a16="http://schemas.microsoft.com/office/drawing/2014/main" id="{D55324B6-36FC-54CD-A159-3B7CB7353966}"/>
              </a:ext>
            </a:extLst>
          </p:cNvPr>
          <p:cNvPicPr>
            <a:picLocks noChangeAspect="1"/>
          </p:cNvPicPr>
          <p:nvPr/>
        </p:nvPicPr>
        <p:blipFill rotWithShape="1">
          <a:blip r:embed="rId3"/>
          <a:srcRect l="14273" t="12084" r="10277" b="11389"/>
          <a:stretch/>
        </p:blipFill>
        <p:spPr>
          <a:xfrm>
            <a:off x="4437782" y="1745273"/>
            <a:ext cx="3349870" cy="3367454"/>
          </a:xfrm>
          <a:prstGeom prst="rect">
            <a:avLst/>
          </a:prstGeom>
        </p:spPr>
      </p:pic>
      <p:pic>
        <p:nvPicPr>
          <p:cNvPr id="2" name="Picture 1" descr="A close up of a monkey&#10;&#10;Description automatically generated">
            <a:extLst>
              <a:ext uri="{FF2B5EF4-FFF2-40B4-BE49-F238E27FC236}">
                <a16:creationId xmlns:a16="http://schemas.microsoft.com/office/drawing/2014/main" id="{9E91FDE6-5F41-E447-C635-132C9EF3FA94}"/>
              </a:ext>
            </a:extLst>
          </p:cNvPr>
          <p:cNvPicPr>
            <a:picLocks noChangeAspect="1"/>
          </p:cNvPicPr>
          <p:nvPr/>
        </p:nvPicPr>
        <p:blipFill>
          <a:blip r:embed="rId4"/>
          <a:stretch>
            <a:fillRect/>
          </a:stretch>
        </p:blipFill>
        <p:spPr>
          <a:xfrm>
            <a:off x="708848" y="1745273"/>
            <a:ext cx="3383304" cy="3367454"/>
          </a:xfrm>
          <a:prstGeom prst="rect">
            <a:avLst/>
          </a:prstGeom>
        </p:spPr>
      </p:pic>
      <p:sp>
        <p:nvSpPr>
          <p:cNvPr id="6" name="Slide Number Placeholder 5">
            <a:extLst>
              <a:ext uri="{FF2B5EF4-FFF2-40B4-BE49-F238E27FC236}">
                <a16:creationId xmlns:a16="http://schemas.microsoft.com/office/drawing/2014/main" id="{13A399A3-54E5-AE38-3545-4B1C180FFB4F}"/>
              </a:ext>
            </a:extLst>
          </p:cNvPr>
          <p:cNvSpPr>
            <a:spLocks noGrp="1"/>
          </p:cNvSpPr>
          <p:nvPr>
            <p:ph type="sldNum" sz="quarter" idx="12"/>
          </p:nvPr>
        </p:nvSpPr>
        <p:spPr/>
        <p:txBody>
          <a:bodyPr/>
          <a:lstStyle/>
          <a:p>
            <a:fld id="{330EA680-D336-4FF7-8B7A-9848BB0A1C32}" type="slidenum">
              <a:rPr lang="en-US" b="0" smtClean="0">
                <a:latin typeface="Palatino Linotype" panose="02040502050505030304" pitchFamily="18" charset="0"/>
              </a:rPr>
              <a:pPr/>
              <a:t>9</a:t>
            </a:fld>
            <a:endParaRPr lang="en-US" b="0" dirty="0">
              <a:latin typeface="Palatino Linotype" panose="02040502050505030304" pitchFamily="18" charset="0"/>
            </a:endParaRPr>
          </a:p>
        </p:txBody>
      </p:sp>
      <p:sp>
        <p:nvSpPr>
          <p:cNvPr id="7" name="Title 8">
            <a:extLst>
              <a:ext uri="{FF2B5EF4-FFF2-40B4-BE49-F238E27FC236}">
                <a16:creationId xmlns:a16="http://schemas.microsoft.com/office/drawing/2014/main" id="{632A898E-3301-DD03-1CE5-A5156532788D}"/>
              </a:ext>
            </a:extLst>
          </p:cNvPr>
          <p:cNvSpPr>
            <a:spLocks noGrp="1"/>
          </p:cNvSpPr>
          <p:nvPr>
            <p:ph type="title"/>
          </p:nvPr>
        </p:nvSpPr>
        <p:spPr>
          <a:xfrm>
            <a:off x="4328136" y="235752"/>
            <a:ext cx="3535727" cy="735797"/>
          </a:xfrm>
        </p:spPr>
        <p:txBody>
          <a:bodyPr/>
          <a:lstStyle/>
          <a:p>
            <a:pPr algn="ctr"/>
            <a:r>
              <a:rPr lang="en-US" sz="4000" cap="none" dirty="0">
                <a:latin typeface="Georgia" panose="02040502050405020303" pitchFamily="18" charset="0"/>
              </a:rPr>
              <a:t>Digital Image Processing</a:t>
            </a:r>
            <a:endParaRPr lang="en-US" sz="4000" dirty="0">
              <a:latin typeface="Georgia" panose="02040502050405020303" pitchFamily="18" charset="0"/>
            </a:endParaRPr>
          </a:p>
        </p:txBody>
      </p:sp>
    </p:spTree>
    <p:extLst>
      <p:ext uri="{BB962C8B-B14F-4D97-AF65-F5344CB8AC3E}">
        <p14:creationId xmlns:p14="http://schemas.microsoft.com/office/powerpoint/2010/main" val="3266540604"/>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Custom">
  <a:themeElements>
    <a:clrScheme name="TM66931312">
      <a:dk1>
        <a:srgbClr val="000000"/>
      </a:dk1>
      <a:lt1>
        <a:srgbClr val="FFFFFF"/>
      </a:lt1>
      <a:dk2>
        <a:srgbClr val="212121"/>
      </a:dk2>
      <a:lt2>
        <a:srgbClr val="DADADA"/>
      </a:lt2>
      <a:accent1>
        <a:srgbClr val="FF0000"/>
      </a:accent1>
      <a:accent2>
        <a:srgbClr val="F5EFE7"/>
      </a:accent2>
      <a:accent3>
        <a:srgbClr val="7B49E1"/>
      </a:accent3>
      <a:accent4>
        <a:srgbClr val="9AD7C7"/>
      </a:accent4>
      <a:accent5>
        <a:srgbClr val="237BFB"/>
      </a:accent5>
      <a:accent6>
        <a:srgbClr val="E9D7E7"/>
      </a:accent6>
      <a:hlink>
        <a:srgbClr val="FFFF00"/>
      </a:hlink>
      <a:folHlink>
        <a:srgbClr val="6BF0CD"/>
      </a:folHlink>
    </a:clrScheme>
    <a:fontScheme name="Custom 60">
      <a:majorFont>
        <a:latin typeface="MS PMincho"/>
        <a:ea typeface=""/>
        <a:cs typeface=""/>
      </a:majorFont>
      <a:minorFont>
        <a:latin typeface="Mangal"/>
        <a:ea typeface=""/>
        <a:cs typeface=""/>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spDef>
      <a:spPr>
        <a:noFill/>
        <a:ln w="9525">
          <a:solidFill>
            <a:schemeClr val="bg1"/>
          </a:solidFill>
        </a:ln>
      </a:spPr>
      <a:bodyPr rtlCol="0" anchor="ctr"/>
      <a:lstStyle>
        <a:defPPr algn="ctr">
          <a:defRPr/>
        </a:defPPr>
      </a:lstStyle>
      <a:style>
        <a:lnRef idx="2">
          <a:schemeClr val="accent1">
            <a:shade val="15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TM66931312_Win32_SL_V3" id="{95AE7881-AB7F-4307-BAFF-D002B22B1082}" vid="{F008C54E-045F-456B-B872-F8E3CAF3103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7" ma:contentTypeDescription="Create a new document." ma:contentTypeScope="" ma:versionID="c6f9a84f66a9c8b9a21755b9ffafb945">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27df39e3e7036dff54f89ddd5805ce72"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69CA4D2-B95E-49C0-A306-875863A4114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A9296157-C082-4829-A89B-8A5ED50B6587}">
  <ds:schemaRefs>
    <ds:schemaRef ds:uri="71af3243-3dd4-4a8d-8c0d-dd76da1f02a5"/>
    <ds:schemaRef ds:uri="http://schemas.microsoft.com/office/2006/documentManagement/types"/>
    <ds:schemaRef ds:uri="http://www.w3.org/XML/1998/namespace"/>
    <ds:schemaRef ds:uri="http://purl.org/dc/elements/1.1/"/>
    <ds:schemaRef ds:uri="http://purl.org/dc/dcmitype/"/>
    <ds:schemaRef ds:uri="230e9df3-be65-4c73-a93b-d1236ebd677e"/>
    <ds:schemaRef ds:uri="http://schemas.microsoft.com/sharepoint/v3"/>
    <ds:schemaRef ds:uri="http://schemas.microsoft.com/office/2006/metadata/properties"/>
    <ds:schemaRef ds:uri="16c05727-aa75-4e4a-9b5f-8a80a1165891"/>
    <ds:schemaRef ds:uri="http://purl.org/dc/terms/"/>
    <ds:schemaRef ds:uri="http://schemas.microsoft.com/office/infopath/2007/PartnerControls"/>
    <ds:schemaRef ds:uri="http://schemas.openxmlformats.org/package/2006/metadata/core-properties"/>
  </ds:schemaRefs>
</ds:datastoreItem>
</file>

<file path=customXml/itemProps3.xml><?xml version="1.0" encoding="utf-8"?>
<ds:datastoreItem xmlns:ds="http://schemas.openxmlformats.org/officeDocument/2006/customXml" ds:itemID="{105E4DA4-E494-46AA-9E36-29155C1433EB}">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
  <TotalTime>0</TotalTime>
  <Words>2316</Words>
  <Application>Microsoft Office PowerPoint</Application>
  <PresentationFormat>Widescreen</PresentationFormat>
  <Paragraphs>599</Paragraphs>
  <Slides>34</Slides>
  <Notes>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34</vt:i4>
      </vt:variant>
    </vt:vector>
  </HeadingPairs>
  <TitlesOfParts>
    <vt:vector size="42" baseType="lpstr">
      <vt:lpstr>MS PMincho</vt:lpstr>
      <vt:lpstr>Arial</vt:lpstr>
      <vt:lpstr>Cambria Math</vt:lpstr>
      <vt:lpstr>Courier New</vt:lpstr>
      <vt:lpstr>Georgia</vt:lpstr>
      <vt:lpstr>Mangal</vt:lpstr>
      <vt:lpstr>Palatino Linotype</vt:lpstr>
      <vt:lpstr>Custom</vt:lpstr>
      <vt:lpstr>Image Data &amp; Computer Vision</vt:lpstr>
      <vt:lpstr>Contents</vt:lpstr>
      <vt:lpstr>1. Digital Image Processing</vt:lpstr>
      <vt:lpstr>Digital Image Processing</vt:lpstr>
      <vt:lpstr>Digital Image Processing</vt:lpstr>
      <vt:lpstr>Digital Image Processing</vt:lpstr>
      <vt:lpstr>Digital Image Processing</vt:lpstr>
      <vt:lpstr>Digital Image Processing</vt:lpstr>
      <vt:lpstr>Digital Image Processing</vt:lpstr>
      <vt:lpstr>Digital Image Processing</vt:lpstr>
      <vt:lpstr>Digital Image Processing</vt:lpstr>
      <vt:lpstr>Digital Image Processing</vt:lpstr>
      <vt:lpstr>Digital Image Processing</vt:lpstr>
      <vt:lpstr>Digital Image Processing</vt:lpstr>
      <vt:lpstr>Digital Image Processing</vt:lpstr>
      <vt:lpstr>2. Convolutional Neural Networks (CNNs)</vt:lpstr>
      <vt:lpstr>CNNs</vt:lpstr>
      <vt:lpstr>CNNs</vt:lpstr>
      <vt:lpstr>CNNs</vt:lpstr>
      <vt:lpstr>CNNs</vt:lpstr>
      <vt:lpstr>Convolution</vt:lpstr>
      <vt:lpstr>Convolution</vt:lpstr>
      <vt:lpstr>Convolution</vt:lpstr>
      <vt:lpstr>Convolution</vt:lpstr>
      <vt:lpstr>Convolution</vt:lpstr>
      <vt:lpstr>Pooling</vt:lpstr>
      <vt:lpstr>Pooling</vt:lpstr>
      <vt:lpstr>PowerPoint Presentation</vt:lpstr>
      <vt:lpstr>Fully-Connected Layer</vt:lpstr>
      <vt:lpstr>Fully-Connected Layer</vt:lpstr>
      <vt:lpstr>CNNs</vt:lpstr>
      <vt:lpstr>Don’t Panic!</vt:lpstr>
      <vt:lpstr>PowerPoint Presentation</vt:lpstr>
      <vt:lpstr>Parameters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2023-07-18T10:17:11Z</dcterms:created>
  <dcterms:modified xsi:type="dcterms:W3CDTF">2024-07-24T16:37:10Z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